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6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3" r:id="rId3"/>
    <p:sldId id="265" r:id="rId4"/>
    <p:sldId id="267" r:id="rId5"/>
    <p:sldId id="268" r:id="rId6"/>
    <p:sldId id="269" r:id="rId7"/>
    <p:sldId id="266" r:id="rId8"/>
    <p:sldId id="272" r:id="rId9"/>
    <p:sldId id="281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0" r:id="rId19"/>
    <p:sldId id="259" r:id="rId20"/>
    <p:sldId id="264" r:id="rId21"/>
    <p:sldId id="279" r:id="rId22"/>
    <p:sldId id="263" r:id="rId23"/>
    <p:sldId id="284" r:id="rId24"/>
    <p:sldId id="285" r:id="rId25"/>
    <p:sldId id="286" r:id="rId26"/>
    <p:sldId id="282" r:id="rId27"/>
    <p:sldId id="261" r:id="rId2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  <a:srgbClr val="428FE2"/>
    <a:srgbClr val="50A4CA"/>
    <a:srgbClr val="437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D8478-C6C1-4ACB-838B-EA3637218FC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702A00F-70A4-4703-8B78-8A87BE395BA7}">
      <dgm:prSet phldrT="[Tekst]" custT="1"/>
      <dgm:spPr>
        <a:solidFill>
          <a:srgbClr val="428FE2"/>
        </a:solidFill>
      </dgm:spPr>
      <dgm:t>
        <a:bodyPr/>
        <a:lstStyle/>
        <a:p>
          <a:r>
            <a:rPr lang="pl-PL" sz="1800" dirty="0"/>
            <a:t>Przedsiębiorca u którego wystąpił spadek sprzedaży towarów lub usług w ujęciu ilościowym lub wartościowym</a:t>
          </a:r>
        </a:p>
      </dgm:t>
    </dgm:pt>
    <dgm:pt modelId="{0574D5E1-1FC7-4A08-AE92-8838B0E66022}" type="parTrans" cxnId="{A8BFFE72-A3B7-43B3-91AF-81C3EDF46906}">
      <dgm:prSet/>
      <dgm:spPr/>
      <dgm:t>
        <a:bodyPr/>
        <a:lstStyle/>
        <a:p>
          <a:endParaRPr lang="pl-PL"/>
        </a:p>
      </dgm:t>
    </dgm:pt>
    <dgm:pt modelId="{04816A1A-B4A3-4297-BC2F-61BBBF21A3B9}" type="sibTrans" cxnId="{A8BFFE72-A3B7-43B3-91AF-81C3EDF46906}">
      <dgm:prSet/>
      <dgm:spPr/>
      <dgm:t>
        <a:bodyPr/>
        <a:lstStyle/>
        <a:p>
          <a:endParaRPr lang="pl-PL"/>
        </a:p>
      </dgm:t>
    </dgm:pt>
    <dgm:pt modelId="{0FDC3799-AA5C-4353-8EF2-94F84113D768}" type="asst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Nie mniej niż o 15%, obliczony jako stosunek łącznych obrotów w ciągu dowolnie wskazanych 2 kolejnych miesięcy kalendarzowych, w okresie po dniu 1 stycznia 2020 r. do dnia poprzedzającego dzień́ złożenia wniosku, w porównaniu do łącznych obrotów z analogicznych 2 kolejnych miesięcy kalendarzowych roku poprzedniego</a:t>
          </a:r>
        </a:p>
      </dgm:t>
    </dgm:pt>
    <dgm:pt modelId="{ADD17B06-C4B7-4364-A8EF-43340193FD06}" type="parTrans" cxnId="{BE4F3B5B-C8B1-4BBB-B809-BB9CC30B4A69}">
      <dgm:prSet/>
      <dgm:spPr/>
      <dgm:t>
        <a:bodyPr/>
        <a:lstStyle/>
        <a:p>
          <a:endParaRPr lang="pl-PL"/>
        </a:p>
      </dgm:t>
    </dgm:pt>
    <dgm:pt modelId="{B5E3D44E-776D-4BE7-9866-A41439E6002A}" type="sibTrans" cxnId="{BE4F3B5B-C8B1-4BBB-B809-BB9CC30B4A69}">
      <dgm:prSet/>
      <dgm:spPr/>
      <dgm:t>
        <a:bodyPr/>
        <a:lstStyle/>
        <a:p>
          <a:endParaRPr lang="pl-PL"/>
        </a:p>
      </dgm:t>
    </dgm:pt>
    <dgm:pt modelId="{9743B239-1E71-4CEE-8E12-33D6677FDE30}">
      <dgm:prSet phldrT="[Tekst]" custT="1"/>
      <dgm:spPr>
        <a:solidFill>
          <a:srgbClr val="50A4CA"/>
        </a:solidFill>
      </dgm:spPr>
      <dgm:t>
        <a:bodyPr/>
        <a:lstStyle/>
        <a:p>
          <a:r>
            <a:rPr lang="pl-PL" sz="1600" dirty="0"/>
            <a:t>Wniosek o przyznanie świadczeń na rzecz ochrony miejsc pracy</a:t>
          </a:r>
        </a:p>
      </dgm:t>
    </dgm:pt>
    <dgm:pt modelId="{F62F3036-C802-4950-AF11-940298482C11}" type="parTrans" cxnId="{BC878FBE-0F5D-4F05-921E-FA146CAE3BB2}">
      <dgm:prSet/>
      <dgm:spPr/>
      <dgm:t>
        <a:bodyPr/>
        <a:lstStyle/>
        <a:p>
          <a:endParaRPr lang="pl-PL"/>
        </a:p>
      </dgm:t>
    </dgm:pt>
    <dgm:pt modelId="{4E537C15-C655-4355-B2C8-D9EA7B8BE028}" type="sibTrans" cxnId="{BC878FBE-0F5D-4F05-921E-FA146CAE3BB2}">
      <dgm:prSet/>
      <dgm:spPr/>
      <dgm:t>
        <a:bodyPr/>
        <a:lstStyle/>
        <a:p>
          <a:endParaRPr lang="pl-PL"/>
        </a:p>
      </dgm:t>
    </dgm:pt>
    <dgm:pt modelId="{82C16194-1C7C-4835-A84E-E6DFA848DBA1}" type="asst">
      <dgm:prSet/>
      <dgm:spPr>
        <a:solidFill>
          <a:srgbClr val="50A4CA"/>
        </a:solidFill>
      </dgm:spPr>
      <dgm:t>
        <a:bodyPr/>
        <a:lstStyle/>
        <a:p>
          <a:r>
            <a:rPr lang="pl-PL" dirty="0"/>
            <a:t>Nie mniej niż o 25% obliczony jako stosunek obrotów z dowolnie wskazanego miesiąca kalendarzowego, przypadającego po dniu 1 stycznia 2020 r. do dnia poprzedzającego dzień́ złożenia wniosku, w porównaniu do obrotów z miesiąca poprzedniego</a:t>
          </a:r>
        </a:p>
      </dgm:t>
    </dgm:pt>
    <dgm:pt modelId="{F5882096-EECD-4858-8BBF-665CC8E9C227}" type="parTrans" cxnId="{36E0BCB5-4EB9-4075-A2D9-1867087476AB}">
      <dgm:prSet/>
      <dgm:spPr/>
      <dgm:t>
        <a:bodyPr/>
        <a:lstStyle/>
        <a:p>
          <a:endParaRPr lang="pl-PL"/>
        </a:p>
      </dgm:t>
    </dgm:pt>
    <dgm:pt modelId="{A40E59C0-8153-4DE4-AD70-8676B49B965E}" type="sibTrans" cxnId="{36E0BCB5-4EB9-4075-A2D9-1867087476AB}">
      <dgm:prSet/>
      <dgm:spPr/>
      <dgm:t>
        <a:bodyPr/>
        <a:lstStyle/>
        <a:p>
          <a:endParaRPr lang="pl-PL"/>
        </a:p>
      </dgm:t>
    </dgm:pt>
    <dgm:pt modelId="{DB633C16-8D82-4C5F-AB90-AF83C5673686}">
      <dgm:prSet/>
      <dgm:spPr>
        <a:solidFill>
          <a:srgbClr val="50A4CA"/>
        </a:solidFill>
      </dgm:spPr>
      <dgm:t>
        <a:bodyPr/>
        <a:lstStyle/>
        <a:p>
          <a:pPr>
            <a:buFont typeface="+mj-lt"/>
            <a:buAutoNum type="alphaLcPeriod"/>
          </a:pPr>
          <a:r>
            <a:rPr lang="pl-PL" dirty="0"/>
            <a:t>Wniosek o wypłatę świadczeń na dofinansowanie wynagrodzenia pracowników objętych przestojem ekonomicznym lub obniżonym wymiarem czasu pracy</a:t>
          </a:r>
        </a:p>
      </dgm:t>
    </dgm:pt>
    <dgm:pt modelId="{B6EFC026-16D7-4616-9D66-9C0D8E53C4E1}" type="parTrans" cxnId="{5B4D5D4D-6211-4046-A8BA-6EC810156679}">
      <dgm:prSet/>
      <dgm:spPr/>
      <dgm:t>
        <a:bodyPr/>
        <a:lstStyle/>
        <a:p>
          <a:endParaRPr lang="pl-PL"/>
        </a:p>
      </dgm:t>
    </dgm:pt>
    <dgm:pt modelId="{BA3BAA7F-E61C-482D-A322-1316D5CC3512}" type="sibTrans" cxnId="{5B4D5D4D-6211-4046-A8BA-6EC810156679}">
      <dgm:prSet/>
      <dgm:spPr/>
      <dgm:t>
        <a:bodyPr/>
        <a:lstStyle/>
        <a:p>
          <a:endParaRPr lang="pl-PL"/>
        </a:p>
      </dgm:t>
    </dgm:pt>
    <dgm:pt modelId="{216968E3-1A29-4A5C-8F67-2EF181838094}" type="pres">
      <dgm:prSet presAssocID="{E92D8478-C6C1-4ACB-838B-EA3637218F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F7D518-8588-4378-8AC9-00B6C96F9494}" type="pres">
      <dgm:prSet presAssocID="{7702A00F-70A4-4703-8B78-8A87BE395BA7}" presName="hierRoot1" presStyleCnt="0">
        <dgm:presLayoutVars>
          <dgm:hierBranch val="init"/>
        </dgm:presLayoutVars>
      </dgm:prSet>
      <dgm:spPr/>
    </dgm:pt>
    <dgm:pt modelId="{6A506A70-86EC-4CD1-AE7C-2BA7C672D74F}" type="pres">
      <dgm:prSet presAssocID="{7702A00F-70A4-4703-8B78-8A87BE395BA7}" presName="rootComposite1" presStyleCnt="0"/>
      <dgm:spPr/>
    </dgm:pt>
    <dgm:pt modelId="{159CA674-C532-4135-8A52-401D73184F9A}" type="pres">
      <dgm:prSet presAssocID="{7702A00F-70A4-4703-8B78-8A87BE395BA7}" presName="rootText1" presStyleLbl="node0" presStyleIdx="0" presStyleCnt="1" custScaleX="173579">
        <dgm:presLayoutVars>
          <dgm:chPref val="3"/>
        </dgm:presLayoutVars>
      </dgm:prSet>
      <dgm:spPr/>
    </dgm:pt>
    <dgm:pt modelId="{592D7439-8B58-42F7-8161-EB8C83AE94F9}" type="pres">
      <dgm:prSet presAssocID="{7702A00F-70A4-4703-8B78-8A87BE395BA7}" presName="rootConnector1" presStyleLbl="node1" presStyleIdx="0" presStyleCnt="0"/>
      <dgm:spPr/>
    </dgm:pt>
    <dgm:pt modelId="{2DCB99A0-BA5D-47BC-BC55-541304DF0F8A}" type="pres">
      <dgm:prSet presAssocID="{7702A00F-70A4-4703-8B78-8A87BE395BA7}" presName="hierChild2" presStyleCnt="0"/>
      <dgm:spPr/>
    </dgm:pt>
    <dgm:pt modelId="{7E5F5025-359B-49FD-86EE-22AF090F6A5F}" type="pres">
      <dgm:prSet presAssocID="{F62F3036-C802-4950-AF11-940298482C11}" presName="Name37" presStyleLbl="parChTrans1D2" presStyleIdx="0" presStyleCnt="4"/>
      <dgm:spPr/>
    </dgm:pt>
    <dgm:pt modelId="{94E54B35-4FB5-4DA9-83D2-B8A746A8B315}" type="pres">
      <dgm:prSet presAssocID="{9743B239-1E71-4CEE-8E12-33D6677FDE30}" presName="hierRoot2" presStyleCnt="0">
        <dgm:presLayoutVars>
          <dgm:hierBranch val="init"/>
        </dgm:presLayoutVars>
      </dgm:prSet>
      <dgm:spPr/>
    </dgm:pt>
    <dgm:pt modelId="{66DFB4B1-F06B-45DB-9093-93B29FCF06F8}" type="pres">
      <dgm:prSet presAssocID="{9743B239-1E71-4CEE-8E12-33D6677FDE30}" presName="rootComposite" presStyleCnt="0"/>
      <dgm:spPr/>
    </dgm:pt>
    <dgm:pt modelId="{562D207D-D101-490E-9D85-53E5B7CDB9FC}" type="pres">
      <dgm:prSet presAssocID="{9743B239-1E71-4CEE-8E12-33D6677FDE30}" presName="rootText" presStyleLbl="node2" presStyleIdx="0" presStyleCnt="2">
        <dgm:presLayoutVars>
          <dgm:chPref val="3"/>
        </dgm:presLayoutVars>
      </dgm:prSet>
      <dgm:spPr/>
    </dgm:pt>
    <dgm:pt modelId="{5B67A153-1706-4371-A272-C30C8019C0BB}" type="pres">
      <dgm:prSet presAssocID="{9743B239-1E71-4CEE-8E12-33D6677FDE30}" presName="rootConnector" presStyleLbl="node2" presStyleIdx="0" presStyleCnt="2"/>
      <dgm:spPr/>
    </dgm:pt>
    <dgm:pt modelId="{1C78D92F-96D8-462C-8D3D-AF897F493351}" type="pres">
      <dgm:prSet presAssocID="{9743B239-1E71-4CEE-8E12-33D6677FDE30}" presName="hierChild4" presStyleCnt="0"/>
      <dgm:spPr/>
    </dgm:pt>
    <dgm:pt modelId="{4A1CC94E-A22B-429B-9D8F-0CF7C9B1B97C}" type="pres">
      <dgm:prSet presAssocID="{9743B239-1E71-4CEE-8E12-33D6677FDE30}" presName="hierChild5" presStyleCnt="0"/>
      <dgm:spPr/>
    </dgm:pt>
    <dgm:pt modelId="{F65E054F-9062-4921-A249-A2D4986FCB99}" type="pres">
      <dgm:prSet presAssocID="{B6EFC026-16D7-4616-9D66-9C0D8E53C4E1}" presName="Name37" presStyleLbl="parChTrans1D2" presStyleIdx="1" presStyleCnt="4"/>
      <dgm:spPr/>
    </dgm:pt>
    <dgm:pt modelId="{FDB3E4CE-24C6-4C55-A5CD-7032D8C20134}" type="pres">
      <dgm:prSet presAssocID="{DB633C16-8D82-4C5F-AB90-AF83C5673686}" presName="hierRoot2" presStyleCnt="0">
        <dgm:presLayoutVars>
          <dgm:hierBranch val="init"/>
        </dgm:presLayoutVars>
      </dgm:prSet>
      <dgm:spPr/>
    </dgm:pt>
    <dgm:pt modelId="{2A42E7BA-51BD-4ECE-A556-0B710EA6356F}" type="pres">
      <dgm:prSet presAssocID="{DB633C16-8D82-4C5F-AB90-AF83C5673686}" presName="rootComposite" presStyleCnt="0"/>
      <dgm:spPr/>
    </dgm:pt>
    <dgm:pt modelId="{BCA14FC5-D8AC-4B6F-BEAA-1085BDF45A65}" type="pres">
      <dgm:prSet presAssocID="{DB633C16-8D82-4C5F-AB90-AF83C5673686}" presName="rootText" presStyleLbl="node2" presStyleIdx="1" presStyleCnt="2">
        <dgm:presLayoutVars>
          <dgm:chPref val="3"/>
        </dgm:presLayoutVars>
      </dgm:prSet>
      <dgm:spPr/>
    </dgm:pt>
    <dgm:pt modelId="{7AABE90E-C1E7-4CCB-8AD5-58D621742F76}" type="pres">
      <dgm:prSet presAssocID="{DB633C16-8D82-4C5F-AB90-AF83C5673686}" presName="rootConnector" presStyleLbl="node2" presStyleIdx="1" presStyleCnt="2"/>
      <dgm:spPr/>
    </dgm:pt>
    <dgm:pt modelId="{728AC59B-83A6-41C7-AB80-907F747E4732}" type="pres">
      <dgm:prSet presAssocID="{DB633C16-8D82-4C5F-AB90-AF83C5673686}" presName="hierChild4" presStyleCnt="0"/>
      <dgm:spPr/>
    </dgm:pt>
    <dgm:pt modelId="{540958B6-FB5B-477F-A443-86D09246D883}" type="pres">
      <dgm:prSet presAssocID="{DB633C16-8D82-4C5F-AB90-AF83C5673686}" presName="hierChild5" presStyleCnt="0"/>
      <dgm:spPr/>
    </dgm:pt>
    <dgm:pt modelId="{51BCE769-10F2-41B1-AC9A-9408429A1420}" type="pres">
      <dgm:prSet presAssocID="{7702A00F-70A4-4703-8B78-8A87BE395BA7}" presName="hierChild3" presStyleCnt="0"/>
      <dgm:spPr/>
    </dgm:pt>
    <dgm:pt modelId="{CBAF30D8-4DCF-44CB-A9FA-1933DBA9FF9B}" type="pres">
      <dgm:prSet presAssocID="{ADD17B06-C4B7-4364-A8EF-43340193FD06}" presName="Name111" presStyleLbl="parChTrans1D2" presStyleIdx="2" presStyleCnt="4"/>
      <dgm:spPr/>
    </dgm:pt>
    <dgm:pt modelId="{70FED653-24D6-4E75-9D0B-D64E62307705}" type="pres">
      <dgm:prSet presAssocID="{0FDC3799-AA5C-4353-8EF2-94F84113D768}" presName="hierRoot3" presStyleCnt="0">
        <dgm:presLayoutVars>
          <dgm:hierBranch val="init"/>
        </dgm:presLayoutVars>
      </dgm:prSet>
      <dgm:spPr/>
    </dgm:pt>
    <dgm:pt modelId="{B1B75A29-BF7C-4E5A-8EA8-2E48278C26A1}" type="pres">
      <dgm:prSet presAssocID="{0FDC3799-AA5C-4353-8EF2-94F84113D768}" presName="rootComposite3" presStyleCnt="0"/>
      <dgm:spPr/>
    </dgm:pt>
    <dgm:pt modelId="{3C7B3255-0611-4268-BFF2-8C336152A1D9}" type="pres">
      <dgm:prSet presAssocID="{0FDC3799-AA5C-4353-8EF2-94F84113D768}" presName="rootText3" presStyleLbl="asst1" presStyleIdx="0" presStyleCnt="2" custScaleX="205600" custScaleY="125970">
        <dgm:presLayoutVars>
          <dgm:chPref val="3"/>
        </dgm:presLayoutVars>
      </dgm:prSet>
      <dgm:spPr/>
    </dgm:pt>
    <dgm:pt modelId="{119E45A0-4440-45E2-A73C-AC22249D6D29}" type="pres">
      <dgm:prSet presAssocID="{0FDC3799-AA5C-4353-8EF2-94F84113D768}" presName="rootConnector3" presStyleLbl="asst1" presStyleIdx="0" presStyleCnt="2"/>
      <dgm:spPr/>
    </dgm:pt>
    <dgm:pt modelId="{5E984519-D849-4C04-867E-BC497CC068B6}" type="pres">
      <dgm:prSet presAssocID="{0FDC3799-AA5C-4353-8EF2-94F84113D768}" presName="hierChild6" presStyleCnt="0"/>
      <dgm:spPr/>
    </dgm:pt>
    <dgm:pt modelId="{8F77AF0D-E733-4B07-BF08-C3A1CADEE248}" type="pres">
      <dgm:prSet presAssocID="{0FDC3799-AA5C-4353-8EF2-94F84113D768}" presName="hierChild7" presStyleCnt="0"/>
      <dgm:spPr/>
    </dgm:pt>
    <dgm:pt modelId="{B86701CC-4AB1-496E-833F-1ADF7000104A}" type="pres">
      <dgm:prSet presAssocID="{F5882096-EECD-4858-8BBF-665CC8E9C227}" presName="Name111" presStyleLbl="parChTrans1D2" presStyleIdx="3" presStyleCnt="4"/>
      <dgm:spPr/>
    </dgm:pt>
    <dgm:pt modelId="{EF6D3656-2980-41E0-832F-9795E919ABC5}" type="pres">
      <dgm:prSet presAssocID="{82C16194-1C7C-4835-A84E-E6DFA848DBA1}" presName="hierRoot3" presStyleCnt="0">
        <dgm:presLayoutVars>
          <dgm:hierBranch val="init"/>
        </dgm:presLayoutVars>
      </dgm:prSet>
      <dgm:spPr/>
    </dgm:pt>
    <dgm:pt modelId="{292444BB-2E5F-405B-B447-49541FFCBCFA}" type="pres">
      <dgm:prSet presAssocID="{82C16194-1C7C-4835-A84E-E6DFA848DBA1}" presName="rootComposite3" presStyleCnt="0"/>
      <dgm:spPr/>
    </dgm:pt>
    <dgm:pt modelId="{23A496C5-01F2-42F0-935F-578E9C157FFE}" type="pres">
      <dgm:prSet presAssocID="{82C16194-1C7C-4835-A84E-E6DFA848DBA1}" presName="rootText3" presStyleLbl="asst1" presStyleIdx="1" presStyleCnt="2" custScaleX="207207" custScaleY="129559">
        <dgm:presLayoutVars>
          <dgm:chPref val="3"/>
        </dgm:presLayoutVars>
      </dgm:prSet>
      <dgm:spPr/>
    </dgm:pt>
    <dgm:pt modelId="{DC7AF594-5DE2-4682-B61F-F42470BB1EE4}" type="pres">
      <dgm:prSet presAssocID="{82C16194-1C7C-4835-A84E-E6DFA848DBA1}" presName="rootConnector3" presStyleLbl="asst1" presStyleIdx="1" presStyleCnt="2"/>
      <dgm:spPr/>
    </dgm:pt>
    <dgm:pt modelId="{24DC1A9E-1228-45A9-AAE9-1F3131857472}" type="pres">
      <dgm:prSet presAssocID="{82C16194-1C7C-4835-A84E-E6DFA848DBA1}" presName="hierChild6" presStyleCnt="0"/>
      <dgm:spPr/>
    </dgm:pt>
    <dgm:pt modelId="{785DDF28-39FA-461C-8E65-4C6C7D9CB88C}" type="pres">
      <dgm:prSet presAssocID="{82C16194-1C7C-4835-A84E-E6DFA848DBA1}" presName="hierChild7" presStyleCnt="0"/>
      <dgm:spPr/>
    </dgm:pt>
  </dgm:ptLst>
  <dgm:cxnLst>
    <dgm:cxn modelId="{8F341501-EDAA-44C0-A7D3-81A52F88E6C4}" type="presOf" srcId="{B6EFC026-16D7-4616-9D66-9C0D8E53C4E1}" destId="{F65E054F-9062-4921-A249-A2D4986FCB99}" srcOrd="0" destOrd="0" presId="urn:microsoft.com/office/officeart/2005/8/layout/orgChart1"/>
    <dgm:cxn modelId="{D19F7424-E6A1-495F-AF3C-3B65DBDBE23F}" type="presOf" srcId="{7702A00F-70A4-4703-8B78-8A87BE395BA7}" destId="{159CA674-C532-4135-8A52-401D73184F9A}" srcOrd="0" destOrd="0" presId="urn:microsoft.com/office/officeart/2005/8/layout/orgChart1"/>
    <dgm:cxn modelId="{C9CB8138-5C04-4109-92AF-831740B83F58}" type="presOf" srcId="{E92D8478-C6C1-4ACB-838B-EA3637218FCA}" destId="{216968E3-1A29-4A5C-8F67-2EF181838094}" srcOrd="0" destOrd="0" presId="urn:microsoft.com/office/officeart/2005/8/layout/orgChart1"/>
    <dgm:cxn modelId="{5B4D5D4D-6211-4046-A8BA-6EC810156679}" srcId="{7702A00F-70A4-4703-8B78-8A87BE395BA7}" destId="{DB633C16-8D82-4C5F-AB90-AF83C5673686}" srcOrd="3" destOrd="0" parTransId="{B6EFC026-16D7-4616-9D66-9C0D8E53C4E1}" sibTransId="{BA3BAA7F-E61C-482D-A322-1316D5CC3512}"/>
    <dgm:cxn modelId="{99CF8A54-D7BE-4B4E-98B0-847D1C1DEC32}" type="presOf" srcId="{82C16194-1C7C-4835-A84E-E6DFA848DBA1}" destId="{23A496C5-01F2-42F0-935F-578E9C157FFE}" srcOrd="0" destOrd="0" presId="urn:microsoft.com/office/officeart/2005/8/layout/orgChart1"/>
    <dgm:cxn modelId="{A0E1BC55-2ECE-4E08-9022-DE1EE62DAD46}" type="presOf" srcId="{82C16194-1C7C-4835-A84E-E6DFA848DBA1}" destId="{DC7AF594-5DE2-4682-B61F-F42470BB1EE4}" srcOrd="1" destOrd="0" presId="urn:microsoft.com/office/officeart/2005/8/layout/orgChart1"/>
    <dgm:cxn modelId="{BE4F3B5B-C8B1-4BBB-B809-BB9CC30B4A69}" srcId="{7702A00F-70A4-4703-8B78-8A87BE395BA7}" destId="{0FDC3799-AA5C-4353-8EF2-94F84113D768}" srcOrd="0" destOrd="0" parTransId="{ADD17B06-C4B7-4364-A8EF-43340193FD06}" sibTransId="{B5E3D44E-776D-4BE7-9866-A41439E6002A}"/>
    <dgm:cxn modelId="{7449815F-8116-4C16-B879-6D8B47F5F327}" type="presOf" srcId="{0FDC3799-AA5C-4353-8EF2-94F84113D768}" destId="{119E45A0-4440-45E2-A73C-AC22249D6D29}" srcOrd="1" destOrd="0" presId="urn:microsoft.com/office/officeart/2005/8/layout/orgChart1"/>
    <dgm:cxn modelId="{EA3F386F-58CB-4800-9978-2BED47047F01}" type="presOf" srcId="{9743B239-1E71-4CEE-8E12-33D6677FDE30}" destId="{562D207D-D101-490E-9D85-53E5B7CDB9FC}" srcOrd="0" destOrd="0" presId="urn:microsoft.com/office/officeart/2005/8/layout/orgChart1"/>
    <dgm:cxn modelId="{A8BFFE72-A3B7-43B3-91AF-81C3EDF46906}" srcId="{E92D8478-C6C1-4ACB-838B-EA3637218FCA}" destId="{7702A00F-70A4-4703-8B78-8A87BE395BA7}" srcOrd="0" destOrd="0" parTransId="{0574D5E1-1FC7-4A08-AE92-8838B0E66022}" sibTransId="{04816A1A-B4A3-4297-BC2F-61BBBF21A3B9}"/>
    <dgm:cxn modelId="{1BB04675-46E8-42E0-A630-D7FB1FD28F2D}" type="presOf" srcId="{DB633C16-8D82-4C5F-AB90-AF83C5673686}" destId="{BCA14FC5-D8AC-4B6F-BEAA-1085BDF45A65}" srcOrd="0" destOrd="0" presId="urn:microsoft.com/office/officeart/2005/8/layout/orgChart1"/>
    <dgm:cxn modelId="{28CE3282-A68F-4A64-9E1B-A2DDB7EE408F}" type="presOf" srcId="{0FDC3799-AA5C-4353-8EF2-94F84113D768}" destId="{3C7B3255-0611-4268-BFF2-8C336152A1D9}" srcOrd="0" destOrd="0" presId="urn:microsoft.com/office/officeart/2005/8/layout/orgChart1"/>
    <dgm:cxn modelId="{7580358E-29C4-40DC-BD76-6BED50EDFF13}" type="presOf" srcId="{9743B239-1E71-4CEE-8E12-33D6677FDE30}" destId="{5B67A153-1706-4371-A272-C30C8019C0BB}" srcOrd="1" destOrd="0" presId="urn:microsoft.com/office/officeart/2005/8/layout/orgChart1"/>
    <dgm:cxn modelId="{836D279B-5E52-42A7-ADC7-FB80B1636DF9}" type="presOf" srcId="{ADD17B06-C4B7-4364-A8EF-43340193FD06}" destId="{CBAF30D8-4DCF-44CB-A9FA-1933DBA9FF9B}" srcOrd="0" destOrd="0" presId="urn:microsoft.com/office/officeart/2005/8/layout/orgChart1"/>
    <dgm:cxn modelId="{A473B7A2-904C-44B8-8B42-151C4EFFE039}" type="presOf" srcId="{DB633C16-8D82-4C5F-AB90-AF83C5673686}" destId="{7AABE90E-C1E7-4CCB-8AD5-58D621742F76}" srcOrd="1" destOrd="0" presId="urn:microsoft.com/office/officeart/2005/8/layout/orgChart1"/>
    <dgm:cxn modelId="{36E0BCB5-4EB9-4075-A2D9-1867087476AB}" srcId="{7702A00F-70A4-4703-8B78-8A87BE395BA7}" destId="{82C16194-1C7C-4835-A84E-E6DFA848DBA1}" srcOrd="1" destOrd="0" parTransId="{F5882096-EECD-4858-8BBF-665CC8E9C227}" sibTransId="{A40E59C0-8153-4DE4-AD70-8676B49B965E}"/>
    <dgm:cxn modelId="{BC0672B8-C056-403E-9168-90F91FC4C598}" type="presOf" srcId="{F62F3036-C802-4950-AF11-940298482C11}" destId="{7E5F5025-359B-49FD-86EE-22AF090F6A5F}" srcOrd="0" destOrd="0" presId="urn:microsoft.com/office/officeart/2005/8/layout/orgChart1"/>
    <dgm:cxn modelId="{BC878FBE-0F5D-4F05-921E-FA146CAE3BB2}" srcId="{7702A00F-70A4-4703-8B78-8A87BE395BA7}" destId="{9743B239-1E71-4CEE-8E12-33D6677FDE30}" srcOrd="2" destOrd="0" parTransId="{F62F3036-C802-4950-AF11-940298482C11}" sibTransId="{4E537C15-C655-4355-B2C8-D9EA7B8BE028}"/>
    <dgm:cxn modelId="{C9D988D7-595D-4953-A611-590F2D88072B}" type="presOf" srcId="{F5882096-EECD-4858-8BBF-665CC8E9C227}" destId="{B86701CC-4AB1-496E-833F-1ADF7000104A}" srcOrd="0" destOrd="0" presId="urn:microsoft.com/office/officeart/2005/8/layout/orgChart1"/>
    <dgm:cxn modelId="{09B8A5D7-97F7-43FF-968E-03635ACAB612}" type="presOf" srcId="{7702A00F-70A4-4703-8B78-8A87BE395BA7}" destId="{592D7439-8B58-42F7-8161-EB8C83AE94F9}" srcOrd="1" destOrd="0" presId="urn:microsoft.com/office/officeart/2005/8/layout/orgChart1"/>
    <dgm:cxn modelId="{BED492E6-79B7-4364-A238-7E9AE80611B2}" type="presParOf" srcId="{216968E3-1A29-4A5C-8F67-2EF181838094}" destId="{0AF7D518-8588-4378-8AC9-00B6C96F9494}" srcOrd="0" destOrd="0" presId="urn:microsoft.com/office/officeart/2005/8/layout/orgChart1"/>
    <dgm:cxn modelId="{82B51847-F496-43A1-9E39-E7892FD854E8}" type="presParOf" srcId="{0AF7D518-8588-4378-8AC9-00B6C96F9494}" destId="{6A506A70-86EC-4CD1-AE7C-2BA7C672D74F}" srcOrd="0" destOrd="0" presId="urn:microsoft.com/office/officeart/2005/8/layout/orgChart1"/>
    <dgm:cxn modelId="{8F1765A1-A541-44C4-95F5-F9D2A702B864}" type="presParOf" srcId="{6A506A70-86EC-4CD1-AE7C-2BA7C672D74F}" destId="{159CA674-C532-4135-8A52-401D73184F9A}" srcOrd="0" destOrd="0" presId="urn:microsoft.com/office/officeart/2005/8/layout/orgChart1"/>
    <dgm:cxn modelId="{313526DE-2038-46C5-BFAB-3769EC2C780F}" type="presParOf" srcId="{6A506A70-86EC-4CD1-AE7C-2BA7C672D74F}" destId="{592D7439-8B58-42F7-8161-EB8C83AE94F9}" srcOrd="1" destOrd="0" presId="urn:microsoft.com/office/officeart/2005/8/layout/orgChart1"/>
    <dgm:cxn modelId="{9A857719-8BDA-4397-8814-51C07DDDAD45}" type="presParOf" srcId="{0AF7D518-8588-4378-8AC9-00B6C96F9494}" destId="{2DCB99A0-BA5D-47BC-BC55-541304DF0F8A}" srcOrd="1" destOrd="0" presId="urn:microsoft.com/office/officeart/2005/8/layout/orgChart1"/>
    <dgm:cxn modelId="{087A44F2-F25D-4B80-8642-93BA82CAABEA}" type="presParOf" srcId="{2DCB99A0-BA5D-47BC-BC55-541304DF0F8A}" destId="{7E5F5025-359B-49FD-86EE-22AF090F6A5F}" srcOrd="0" destOrd="0" presId="urn:microsoft.com/office/officeart/2005/8/layout/orgChart1"/>
    <dgm:cxn modelId="{5734EA83-267F-4118-9ADF-94404CD31C24}" type="presParOf" srcId="{2DCB99A0-BA5D-47BC-BC55-541304DF0F8A}" destId="{94E54B35-4FB5-4DA9-83D2-B8A746A8B315}" srcOrd="1" destOrd="0" presId="urn:microsoft.com/office/officeart/2005/8/layout/orgChart1"/>
    <dgm:cxn modelId="{7447969B-3528-465A-90BC-2F36A02D8B63}" type="presParOf" srcId="{94E54B35-4FB5-4DA9-83D2-B8A746A8B315}" destId="{66DFB4B1-F06B-45DB-9093-93B29FCF06F8}" srcOrd="0" destOrd="0" presId="urn:microsoft.com/office/officeart/2005/8/layout/orgChart1"/>
    <dgm:cxn modelId="{A03133C3-01EE-4FB8-936E-DCE93E83DFC3}" type="presParOf" srcId="{66DFB4B1-F06B-45DB-9093-93B29FCF06F8}" destId="{562D207D-D101-490E-9D85-53E5B7CDB9FC}" srcOrd="0" destOrd="0" presId="urn:microsoft.com/office/officeart/2005/8/layout/orgChart1"/>
    <dgm:cxn modelId="{42624EBE-3D0B-4863-AA50-EC2B3A70A3AD}" type="presParOf" srcId="{66DFB4B1-F06B-45DB-9093-93B29FCF06F8}" destId="{5B67A153-1706-4371-A272-C30C8019C0BB}" srcOrd="1" destOrd="0" presId="urn:microsoft.com/office/officeart/2005/8/layout/orgChart1"/>
    <dgm:cxn modelId="{53BF2544-7FA5-4363-8980-55993B92E9F2}" type="presParOf" srcId="{94E54B35-4FB5-4DA9-83D2-B8A746A8B315}" destId="{1C78D92F-96D8-462C-8D3D-AF897F493351}" srcOrd="1" destOrd="0" presId="urn:microsoft.com/office/officeart/2005/8/layout/orgChart1"/>
    <dgm:cxn modelId="{8B7F8DA8-C37E-42BD-968B-9538B2250F10}" type="presParOf" srcId="{94E54B35-4FB5-4DA9-83D2-B8A746A8B315}" destId="{4A1CC94E-A22B-429B-9D8F-0CF7C9B1B97C}" srcOrd="2" destOrd="0" presId="urn:microsoft.com/office/officeart/2005/8/layout/orgChart1"/>
    <dgm:cxn modelId="{E32C9E91-D88B-4FD9-800E-23F522C16ED1}" type="presParOf" srcId="{2DCB99A0-BA5D-47BC-BC55-541304DF0F8A}" destId="{F65E054F-9062-4921-A249-A2D4986FCB99}" srcOrd="2" destOrd="0" presId="urn:microsoft.com/office/officeart/2005/8/layout/orgChart1"/>
    <dgm:cxn modelId="{F9337F2D-B54A-4048-9B62-8C9367FBBE88}" type="presParOf" srcId="{2DCB99A0-BA5D-47BC-BC55-541304DF0F8A}" destId="{FDB3E4CE-24C6-4C55-A5CD-7032D8C20134}" srcOrd="3" destOrd="0" presId="urn:microsoft.com/office/officeart/2005/8/layout/orgChart1"/>
    <dgm:cxn modelId="{70009F20-3A91-4285-BAEC-0F8236E6A8EA}" type="presParOf" srcId="{FDB3E4CE-24C6-4C55-A5CD-7032D8C20134}" destId="{2A42E7BA-51BD-4ECE-A556-0B710EA6356F}" srcOrd="0" destOrd="0" presId="urn:microsoft.com/office/officeart/2005/8/layout/orgChart1"/>
    <dgm:cxn modelId="{DDB5F1FE-23BE-442F-9F49-95B76481407D}" type="presParOf" srcId="{2A42E7BA-51BD-4ECE-A556-0B710EA6356F}" destId="{BCA14FC5-D8AC-4B6F-BEAA-1085BDF45A65}" srcOrd="0" destOrd="0" presId="urn:microsoft.com/office/officeart/2005/8/layout/orgChart1"/>
    <dgm:cxn modelId="{37837613-FCC6-4DF1-8D52-01F5699235D8}" type="presParOf" srcId="{2A42E7BA-51BD-4ECE-A556-0B710EA6356F}" destId="{7AABE90E-C1E7-4CCB-8AD5-58D621742F76}" srcOrd="1" destOrd="0" presId="urn:microsoft.com/office/officeart/2005/8/layout/orgChart1"/>
    <dgm:cxn modelId="{0096F5C9-6F5E-49A5-9F89-3A2461111E25}" type="presParOf" srcId="{FDB3E4CE-24C6-4C55-A5CD-7032D8C20134}" destId="{728AC59B-83A6-41C7-AB80-907F747E4732}" srcOrd="1" destOrd="0" presId="urn:microsoft.com/office/officeart/2005/8/layout/orgChart1"/>
    <dgm:cxn modelId="{ADC92E9E-8709-4219-A6BF-1FF872CCE671}" type="presParOf" srcId="{FDB3E4CE-24C6-4C55-A5CD-7032D8C20134}" destId="{540958B6-FB5B-477F-A443-86D09246D883}" srcOrd="2" destOrd="0" presId="urn:microsoft.com/office/officeart/2005/8/layout/orgChart1"/>
    <dgm:cxn modelId="{F9954F6A-D7FB-4264-A6F4-07587789C0C4}" type="presParOf" srcId="{0AF7D518-8588-4378-8AC9-00B6C96F9494}" destId="{51BCE769-10F2-41B1-AC9A-9408429A1420}" srcOrd="2" destOrd="0" presId="urn:microsoft.com/office/officeart/2005/8/layout/orgChart1"/>
    <dgm:cxn modelId="{7A0B6A75-D2AC-4B8F-9A4F-35BC9BBEA052}" type="presParOf" srcId="{51BCE769-10F2-41B1-AC9A-9408429A1420}" destId="{CBAF30D8-4DCF-44CB-A9FA-1933DBA9FF9B}" srcOrd="0" destOrd="0" presId="urn:microsoft.com/office/officeart/2005/8/layout/orgChart1"/>
    <dgm:cxn modelId="{1D44DCF3-5BE6-4CD2-BEC5-AA1B4C3E04E6}" type="presParOf" srcId="{51BCE769-10F2-41B1-AC9A-9408429A1420}" destId="{70FED653-24D6-4E75-9D0B-D64E62307705}" srcOrd="1" destOrd="0" presId="urn:microsoft.com/office/officeart/2005/8/layout/orgChart1"/>
    <dgm:cxn modelId="{64CFFE87-0F3A-45B8-A215-B6CC81944641}" type="presParOf" srcId="{70FED653-24D6-4E75-9D0B-D64E62307705}" destId="{B1B75A29-BF7C-4E5A-8EA8-2E48278C26A1}" srcOrd="0" destOrd="0" presId="urn:microsoft.com/office/officeart/2005/8/layout/orgChart1"/>
    <dgm:cxn modelId="{1E00605A-9643-449E-9263-A486C3B846ED}" type="presParOf" srcId="{B1B75A29-BF7C-4E5A-8EA8-2E48278C26A1}" destId="{3C7B3255-0611-4268-BFF2-8C336152A1D9}" srcOrd="0" destOrd="0" presId="urn:microsoft.com/office/officeart/2005/8/layout/orgChart1"/>
    <dgm:cxn modelId="{16DA415E-5A51-4ACE-A4C7-F1C881ECC283}" type="presParOf" srcId="{B1B75A29-BF7C-4E5A-8EA8-2E48278C26A1}" destId="{119E45A0-4440-45E2-A73C-AC22249D6D29}" srcOrd="1" destOrd="0" presId="urn:microsoft.com/office/officeart/2005/8/layout/orgChart1"/>
    <dgm:cxn modelId="{A24659EC-A4C5-4B44-A2F9-4A4EAE82A3AB}" type="presParOf" srcId="{70FED653-24D6-4E75-9D0B-D64E62307705}" destId="{5E984519-D849-4C04-867E-BC497CC068B6}" srcOrd="1" destOrd="0" presId="urn:microsoft.com/office/officeart/2005/8/layout/orgChart1"/>
    <dgm:cxn modelId="{4C1C807D-8EC7-43FC-A967-F4F9AD3651E1}" type="presParOf" srcId="{70FED653-24D6-4E75-9D0B-D64E62307705}" destId="{8F77AF0D-E733-4B07-BF08-C3A1CADEE248}" srcOrd="2" destOrd="0" presId="urn:microsoft.com/office/officeart/2005/8/layout/orgChart1"/>
    <dgm:cxn modelId="{BD14539B-F56B-4194-9053-8A4DDF1E958E}" type="presParOf" srcId="{51BCE769-10F2-41B1-AC9A-9408429A1420}" destId="{B86701CC-4AB1-496E-833F-1ADF7000104A}" srcOrd="2" destOrd="0" presId="urn:microsoft.com/office/officeart/2005/8/layout/orgChart1"/>
    <dgm:cxn modelId="{767CB269-7EAC-4261-BA87-2C9446A653B3}" type="presParOf" srcId="{51BCE769-10F2-41B1-AC9A-9408429A1420}" destId="{EF6D3656-2980-41E0-832F-9795E919ABC5}" srcOrd="3" destOrd="0" presId="urn:microsoft.com/office/officeart/2005/8/layout/orgChart1"/>
    <dgm:cxn modelId="{35F4D233-A29F-4F32-AE5C-49DE04737B33}" type="presParOf" srcId="{EF6D3656-2980-41E0-832F-9795E919ABC5}" destId="{292444BB-2E5F-405B-B447-49541FFCBCFA}" srcOrd="0" destOrd="0" presId="urn:microsoft.com/office/officeart/2005/8/layout/orgChart1"/>
    <dgm:cxn modelId="{31BA47F9-67C5-449B-964E-7444ED7FD044}" type="presParOf" srcId="{292444BB-2E5F-405B-B447-49541FFCBCFA}" destId="{23A496C5-01F2-42F0-935F-578E9C157FFE}" srcOrd="0" destOrd="0" presId="urn:microsoft.com/office/officeart/2005/8/layout/orgChart1"/>
    <dgm:cxn modelId="{6E72D05E-F365-4CBB-AEC0-B7926A9CF2C6}" type="presParOf" srcId="{292444BB-2E5F-405B-B447-49541FFCBCFA}" destId="{DC7AF594-5DE2-4682-B61F-F42470BB1EE4}" srcOrd="1" destOrd="0" presId="urn:microsoft.com/office/officeart/2005/8/layout/orgChart1"/>
    <dgm:cxn modelId="{02081592-39A5-4876-84F1-70E7AB20D406}" type="presParOf" srcId="{EF6D3656-2980-41E0-832F-9795E919ABC5}" destId="{24DC1A9E-1228-45A9-AAE9-1F3131857472}" srcOrd="1" destOrd="0" presId="urn:microsoft.com/office/officeart/2005/8/layout/orgChart1"/>
    <dgm:cxn modelId="{E00EA645-745E-4A88-BCF6-DDB1FA06EAE4}" type="presParOf" srcId="{EF6D3656-2980-41E0-832F-9795E919ABC5}" destId="{785DDF28-39FA-461C-8E65-4C6C7D9CB88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85B9A6-A57D-49D2-84DE-739AF4BF6B68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A77C1C1-0EEF-4F53-A852-91848806C2B1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2000" dirty="0"/>
            <a:t>Osoby, które nie zgłaszają nikogo do ubezpieczeń społecznych (samozatrudnione)</a:t>
          </a:r>
        </a:p>
      </dgm:t>
    </dgm:pt>
    <dgm:pt modelId="{EE8B05F3-66FC-48F4-A24E-77A504B3760C}" type="parTrans" cxnId="{B6D576C1-7F92-47D1-BFF7-7438B2AD8C9D}">
      <dgm:prSet/>
      <dgm:spPr/>
      <dgm:t>
        <a:bodyPr/>
        <a:lstStyle/>
        <a:p>
          <a:endParaRPr lang="pl-PL"/>
        </a:p>
      </dgm:t>
    </dgm:pt>
    <dgm:pt modelId="{FDCA96C0-BBD1-4092-8976-338ED6CD046C}" type="sibTrans" cxnId="{B6D576C1-7F92-47D1-BFF7-7438B2AD8C9D}">
      <dgm:prSet/>
      <dgm:spPr/>
      <dgm:t>
        <a:bodyPr/>
        <a:lstStyle/>
        <a:p>
          <a:endParaRPr lang="pl-PL"/>
        </a:p>
      </dgm:t>
    </dgm:pt>
    <dgm:pt modelId="{5F17303E-E7FD-439D-8630-AFF1A0C5595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Wykonywały działalność pozarolniczą przed dniem 1 lutego 2020 r.</a:t>
          </a:r>
        </a:p>
      </dgm:t>
    </dgm:pt>
    <dgm:pt modelId="{9693B5BF-1458-4382-B13A-473B5850641D}" type="parTrans" cxnId="{2D3B5287-CF1E-4B0D-B030-55C8651553EE}">
      <dgm:prSet/>
      <dgm:spPr/>
      <dgm:t>
        <a:bodyPr/>
        <a:lstStyle/>
        <a:p>
          <a:endParaRPr lang="pl-PL"/>
        </a:p>
      </dgm:t>
    </dgm:pt>
    <dgm:pt modelId="{2913EA20-EE79-4F08-9677-C2573DAB205D}" type="sibTrans" cxnId="{2D3B5287-CF1E-4B0D-B030-55C8651553EE}">
      <dgm:prSet/>
      <dgm:spPr/>
      <dgm:t>
        <a:bodyPr/>
        <a:lstStyle/>
        <a:p>
          <a:endParaRPr lang="pl-PL"/>
        </a:p>
      </dgm:t>
    </dgm:pt>
    <dgm:pt modelId="{7D9618E9-E322-460F-BAA5-A47E3C051385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>
              <a:latin typeface="Verdana" panose="020B0604030504040204" pitchFamily="34" charset="0"/>
              <a:ea typeface="Verdana" panose="020B0604030504040204" pitchFamily="34" charset="0"/>
            </a:rPr>
            <a:t>Opłacały składki na własne ubezpieczenie</a:t>
          </a:r>
        </a:p>
      </dgm:t>
    </dgm:pt>
    <dgm:pt modelId="{7D1689C6-021A-4506-A847-871E1C9D456A}" type="parTrans" cxnId="{640ED61A-8381-4AA1-B805-8CBDAA7344E6}">
      <dgm:prSet/>
      <dgm:spPr/>
      <dgm:t>
        <a:bodyPr/>
        <a:lstStyle/>
        <a:p>
          <a:endParaRPr lang="pl-PL"/>
        </a:p>
      </dgm:t>
    </dgm:pt>
    <dgm:pt modelId="{97ECB804-3D0F-49C5-B53C-B9E8DD6F6B6C}" type="sibTrans" cxnId="{640ED61A-8381-4AA1-B805-8CBDAA7344E6}">
      <dgm:prSet/>
      <dgm:spPr/>
      <dgm:t>
        <a:bodyPr/>
        <a:lstStyle/>
        <a:p>
          <a:endParaRPr lang="pl-PL"/>
        </a:p>
      </dgm:t>
    </dgm:pt>
    <dgm:pt modelId="{EB7CA584-47D0-4234-BBE9-65BE29C9145D}">
      <dgm:prSet/>
      <dgm:spPr>
        <a:solidFill>
          <a:schemeClr val="accent1"/>
        </a:solidFill>
      </dgm:spPr>
      <dgm:t>
        <a:bodyPr/>
        <a:lstStyle/>
        <a:p>
          <a:r>
            <a:rPr lang="pl-PL" dirty="0"/>
            <a:t>Przychód uzyskany w miesiącu, w którym składany jest wniosek nie może być wyższy niż 15.681,00 zł</a:t>
          </a:r>
        </a:p>
      </dgm:t>
    </dgm:pt>
    <dgm:pt modelId="{AA8C892F-B371-4CD6-8282-46AEB8B58410}" type="parTrans" cxnId="{74B240DC-CA28-4A3A-9B08-692114E4DFDA}">
      <dgm:prSet/>
      <dgm:spPr/>
      <dgm:t>
        <a:bodyPr/>
        <a:lstStyle/>
        <a:p>
          <a:endParaRPr lang="pl-PL"/>
        </a:p>
      </dgm:t>
    </dgm:pt>
    <dgm:pt modelId="{76806735-7F33-45F7-95D5-BF4B5850F8A9}" type="sibTrans" cxnId="{74B240DC-CA28-4A3A-9B08-692114E4DFDA}">
      <dgm:prSet/>
      <dgm:spPr/>
      <dgm:t>
        <a:bodyPr/>
        <a:lstStyle/>
        <a:p>
          <a:endParaRPr lang="pl-PL"/>
        </a:p>
      </dgm:t>
    </dgm:pt>
    <dgm:pt modelId="{4320A8F6-AA76-48BB-AEE6-744C3CDB1729}" type="pres">
      <dgm:prSet presAssocID="{3B85B9A6-A57D-49D2-84DE-739AF4BF6B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3C07D9-993F-4928-A86A-FCF0BCDC21DA}" type="pres">
      <dgm:prSet presAssocID="{8A77C1C1-0EEF-4F53-A852-91848806C2B1}" presName="hierRoot1" presStyleCnt="0">
        <dgm:presLayoutVars>
          <dgm:hierBranch val="init"/>
        </dgm:presLayoutVars>
      </dgm:prSet>
      <dgm:spPr/>
    </dgm:pt>
    <dgm:pt modelId="{F9EA6408-AF57-4C2F-940F-CA4526391846}" type="pres">
      <dgm:prSet presAssocID="{8A77C1C1-0EEF-4F53-A852-91848806C2B1}" presName="rootComposite1" presStyleCnt="0"/>
      <dgm:spPr/>
    </dgm:pt>
    <dgm:pt modelId="{B210DB8F-FFDA-42F4-9BCF-6051D2ADCF82}" type="pres">
      <dgm:prSet presAssocID="{8A77C1C1-0EEF-4F53-A852-91848806C2B1}" presName="rootText1" presStyleLbl="node0" presStyleIdx="0" presStyleCnt="1" custScaleX="205862" custScaleY="113011" custLinFactNeighborX="357" custLinFactNeighborY="-713">
        <dgm:presLayoutVars>
          <dgm:chPref val="3"/>
        </dgm:presLayoutVars>
      </dgm:prSet>
      <dgm:spPr/>
    </dgm:pt>
    <dgm:pt modelId="{81771348-0C22-4A84-B65E-CA0D854E8CA6}" type="pres">
      <dgm:prSet presAssocID="{8A77C1C1-0EEF-4F53-A852-91848806C2B1}" presName="rootConnector1" presStyleLbl="node1" presStyleIdx="0" presStyleCnt="0"/>
      <dgm:spPr/>
    </dgm:pt>
    <dgm:pt modelId="{819DF754-8AAC-4B91-AA61-B1E561868AC2}" type="pres">
      <dgm:prSet presAssocID="{8A77C1C1-0EEF-4F53-A852-91848806C2B1}" presName="hierChild2" presStyleCnt="0"/>
      <dgm:spPr/>
    </dgm:pt>
    <dgm:pt modelId="{38F8A98F-EFE3-47A3-94A9-095961C07835}" type="pres">
      <dgm:prSet presAssocID="{9693B5BF-1458-4382-B13A-473B5850641D}" presName="Name37" presStyleLbl="parChTrans1D2" presStyleIdx="0" presStyleCnt="3"/>
      <dgm:spPr/>
    </dgm:pt>
    <dgm:pt modelId="{B236EBF3-A362-4E62-9B0E-D961DAE46D71}" type="pres">
      <dgm:prSet presAssocID="{5F17303E-E7FD-439D-8630-AFF1A0C5595C}" presName="hierRoot2" presStyleCnt="0">
        <dgm:presLayoutVars>
          <dgm:hierBranch val="init"/>
        </dgm:presLayoutVars>
      </dgm:prSet>
      <dgm:spPr/>
    </dgm:pt>
    <dgm:pt modelId="{FFF59C78-7E8A-42C3-8E2D-065D522822B0}" type="pres">
      <dgm:prSet presAssocID="{5F17303E-E7FD-439D-8630-AFF1A0C5595C}" presName="rootComposite" presStyleCnt="0"/>
      <dgm:spPr/>
    </dgm:pt>
    <dgm:pt modelId="{BF5561C6-94EA-40E5-80F8-919D7F05BEF8}" type="pres">
      <dgm:prSet presAssocID="{5F17303E-E7FD-439D-8630-AFF1A0C5595C}" presName="rootText" presStyleLbl="node2" presStyleIdx="0" presStyleCnt="3" custScaleX="104896" custScaleY="141101">
        <dgm:presLayoutVars>
          <dgm:chPref val="3"/>
        </dgm:presLayoutVars>
      </dgm:prSet>
      <dgm:spPr/>
    </dgm:pt>
    <dgm:pt modelId="{A3AD9C15-DD7C-4FBA-98BD-C75D5FDE1656}" type="pres">
      <dgm:prSet presAssocID="{5F17303E-E7FD-439D-8630-AFF1A0C5595C}" presName="rootConnector" presStyleLbl="node2" presStyleIdx="0" presStyleCnt="3"/>
      <dgm:spPr/>
    </dgm:pt>
    <dgm:pt modelId="{DE2C800D-0743-4CDA-BD17-442429AAB8BF}" type="pres">
      <dgm:prSet presAssocID="{5F17303E-E7FD-439D-8630-AFF1A0C5595C}" presName="hierChild4" presStyleCnt="0"/>
      <dgm:spPr/>
    </dgm:pt>
    <dgm:pt modelId="{5516C8AB-703A-4C58-8BB1-6FFE3F37A67E}" type="pres">
      <dgm:prSet presAssocID="{5F17303E-E7FD-439D-8630-AFF1A0C5595C}" presName="hierChild5" presStyleCnt="0"/>
      <dgm:spPr/>
    </dgm:pt>
    <dgm:pt modelId="{5E3EC590-161E-4B62-BC51-0BB4AA4A98B7}" type="pres">
      <dgm:prSet presAssocID="{AA8C892F-B371-4CD6-8282-46AEB8B58410}" presName="Name37" presStyleLbl="parChTrans1D2" presStyleIdx="1" presStyleCnt="3"/>
      <dgm:spPr/>
    </dgm:pt>
    <dgm:pt modelId="{79BEDC75-DA25-46A0-9279-6E7D75840FE7}" type="pres">
      <dgm:prSet presAssocID="{EB7CA584-47D0-4234-BBE9-65BE29C9145D}" presName="hierRoot2" presStyleCnt="0">
        <dgm:presLayoutVars>
          <dgm:hierBranch val="init"/>
        </dgm:presLayoutVars>
      </dgm:prSet>
      <dgm:spPr/>
    </dgm:pt>
    <dgm:pt modelId="{07BDB6F7-591A-4CCC-91E7-6301B921A859}" type="pres">
      <dgm:prSet presAssocID="{EB7CA584-47D0-4234-BBE9-65BE29C9145D}" presName="rootComposite" presStyleCnt="0"/>
      <dgm:spPr/>
    </dgm:pt>
    <dgm:pt modelId="{D49B3161-78D5-403C-8E2D-81CA71F4BB13}" type="pres">
      <dgm:prSet presAssocID="{EB7CA584-47D0-4234-BBE9-65BE29C9145D}" presName="rootText" presStyleLbl="node2" presStyleIdx="1" presStyleCnt="3" custScaleY="139943" custLinFactNeighborX="-2418" custLinFactNeighborY="967">
        <dgm:presLayoutVars>
          <dgm:chPref val="3"/>
        </dgm:presLayoutVars>
      </dgm:prSet>
      <dgm:spPr/>
    </dgm:pt>
    <dgm:pt modelId="{9F174B65-207D-4F41-8C77-A4CAA6111BAA}" type="pres">
      <dgm:prSet presAssocID="{EB7CA584-47D0-4234-BBE9-65BE29C9145D}" presName="rootConnector" presStyleLbl="node2" presStyleIdx="1" presStyleCnt="3"/>
      <dgm:spPr/>
    </dgm:pt>
    <dgm:pt modelId="{D1997928-B3BC-423E-BEB0-431D05433493}" type="pres">
      <dgm:prSet presAssocID="{EB7CA584-47D0-4234-BBE9-65BE29C9145D}" presName="hierChild4" presStyleCnt="0"/>
      <dgm:spPr/>
    </dgm:pt>
    <dgm:pt modelId="{26032C12-01AB-4414-A383-5C43CD79E54A}" type="pres">
      <dgm:prSet presAssocID="{EB7CA584-47D0-4234-BBE9-65BE29C9145D}" presName="hierChild5" presStyleCnt="0"/>
      <dgm:spPr/>
    </dgm:pt>
    <dgm:pt modelId="{79996CFF-C6DA-4DFB-BA22-51943583E724}" type="pres">
      <dgm:prSet presAssocID="{7D1689C6-021A-4506-A847-871E1C9D456A}" presName="Name37" presStyleLbl="parChTrans1D2" presStyleIdx="2" presStyleCnt="3"/>
      <dgm:spPr/>
    </dgm:pt>
    <dgm:pt modelId="{AF130BD3-7FA1-4CB9-9852-7CB7E693747F}" type="pres">
      <dgm:prSet presAssocID="{7D9618E9-E322-460F-BAA5-A47E3C051385}" presName="hierRoot2" presStyleCnt="0">
        <dgm:presLayoutVars>
          <dgm:hierBranch val="init"/>
        </dgm:presLayoutVars>
      </dgm:prSet>
      <dgm:spPr/>
    </dgm:pt>
    <dgm:pt modelId="{63B8FDDC-4691-4A74-9410-587B045F654C}" type="pres">
      <dgm:prSet presAssocID="{7D9618E9-E322-460F-BAA5-A47E3C051385}" presName="rootComposite" presStyleCnt="0"/>
      <dgm:spPr/>
    </dgm:pt>
    <dgm:pt modelId="{D3859499-5786-42D0-B79D-4632E3454D5D}" type="pres">
      <dgm:prSet presAssocID="{7D9618E9-E322-460F-BAA5-A47E3C051385}" presName="rootText" presStyleLbl="node2" presStyleIdx="2" presStyleCnt="3" custScaleY="141101">
        <dgm:presLayoutVars>
          <dgm:chPref val="3"/>
        </dgm:presLayoutVars>
      </dgm:prSet>
      <dgm:spPr/>
    </dgm:pt>
    <dgm:pt modelId="{86496C27-5D55-40D1-8680-5FDE8FB187F8}" type="pres">
      <dgm:prSet presAssocID="{7D9618E9-E322-460F-BAA5-A47E3C051385}" presName="rootConnector" presStyleLbl="node2" presStyleIdx="2" presStyleCnt="3"/>
      <dgm:spPr/>
    </dgm:pt>
    <dgm:pt modelId="{A07FF2E2-BF75-4565-A76F-37DFF099867C}" type="pres">
      <dgm:prSet presAssocID="{7D9618E9-E322-460F-BAA5-A47E3C051385}" presName="hierChild4" presStyleCnt="0"/>
      <dgm:spPr/>
    </dgm:pt>
    <dgm:pt modelId="{2D2AC205-F336-474E-B638-D6616AA6D6EA}" type="pres">
      <dgm:prSet presAssocID="{7D9618E9-E322-460F-BAA5-A47E3C051385}" presName="hierChild5" presStyleCnt="0"/>
      <dgm:spPr/>
    </dgm:pt>
    <dgm:pt modelId="{8691397A-BD12-4509-8107-7E35E9861956}" type="pres">
      <dgm:prSet presAssocID="{8A77C1C1-0EEF-4F53-A852-91848806C2B1}" presName="hierChild3" presStyleCnt="0"/>
      <dgm:spPr/>
    </dgm:pt>
  </dgm:ptLst>
  <dgm:cxnLst>
    <dgm:cxn modelId="{664A2403-8121-4AA6-85D2-5379ECC2FFDD}" type="presOf" srcId="{EB7CA584-47D0-4234-BBE9-65BE29C9145D}" destId="{D49B3161-78D5-403C-8E2D-81CA71F4BB13}" srcOrd="0" destOrd="0" presId="urn:microsoft.com/office/officeart/2005/8/layout/orgChart1"/>
    <dgm:cxn modelId="{640ED61A-8381-4AA1-B805-8CBDAA7344E6}" srcId="{8A77C1C1-0EEF-4F53-A852-91848806C2B1}" destId="{7D9618E9-E322-460F-BAA5-A47E3C051385}" srcOrd="2" destOrd="0" parTransId="{7D1689C6-021A-4506-A847-871E1C9D456A}" sibTransId="{97ECB804-3D0F-49C5-B53C-B9E8DD6F6B6C}"/>
    <dgm:cxn modelId="{F9B50638-B147-4B49-ACD3-3705A49F9CA1}" type="presOf" srcId="{7D9618E9-E322-460F-BAA5-A47E3C051385}" destId="{D3859499-5786-42D0-B79D-4632E3454D5D}" srcOrd="0" destOrd="0" presId="urn:microsoft.com/office/officeart/2005/8/layout/orgChart1"/>
    <dgm:cxn modelId="{9628084B-18BD-4C8B-AC98-640FDBAAB473}" type="presOf" srcId="{7D9618E9-E322-460F-BAA5-A47E3C051385}" destId="{86496C27-5D55-40D1-8680-5FDE8FB187F8}" srcOrd="1" destOrd="0" presId="urn:microsoft.com/office/officeart/2005/8/layout/orgChart1"/>
    <dgm:cxn modelId="{EFA1D54E-77EF-4DFC-90D2-FC55C91DEEB4}" type="presOf" srcId="{7D1689C6-021A-4506-A847-871E1C9D456A}" destId="{79996CFF-C6DA-4DFB-BA22-51943583E724}" srcOrd="0" destOrd="0" presId="urn:microsoft.com/office/officeart/2005/8/layout/orgChart1"/>
    <dgm:cxn modelId="{46B30A68-1D37-4D16-BEA2-AF3C8A2160F1}" type="presOf" srcId="{9693B5BF-1458-4382-B13A-473B5850641D}" destId="{38F8A98F-EFE3-47A3-94A9-095961C07835}" srcOrd="0" destOrd="0" presId="urn:microsoft.com/office/officeart/2005/8/layout/orgChart1"/>
    <dgm:cxn modelId="{2D3B5287-CF1E-4B0D-B030-55C8651553EE}" srcId="{8A77C1C1-0EEF-4F53-A852-91848806C2B1}" destId="{5F17303E-E7FD-439D-8630-AFF1A0C5595C}" srcOrd="0" destOrd="0" parTransId="{9693B5BF-1458-4382-B13A-473B5850641D}" sibTransId="{2913EA20-EE79-4F08-9677-C2573DAB205D}"/>
    <dgm:cxn modelId="{45C41491-9C03-4347-B7C9-1FFBE6175D70}" type="presOf" srcId="{3B85B9A6-A57D-49D2-84DE-739AF4BF6B68}" destId="{4320A8F6-AA76-48BB-AEE6-744C3CDB1729}" srcOrd="0" destOrd="0" presId="urn:microsoft.com/office/officeart/2005/8/layout/orgChart1"/>
    <dgm:cxn modelId="{DCA52DA4-CD2A-4691-9415-04D59C1E57D9}" type="presOf" srcId="{5F17303E-E7FD-439D-8630-AFF1A0C5595C}" destId="{BF5561C6-94EA-40E5-80F8-919D7F05BEF8}" srcOrd="0" destOrd="0" presId="urn:microsoft.com/office/officeart/2005/8/layout/orgChart1"/>
    <dgm:cxn modelId="{BA660AA5-58DF-439B-8A36-1DC340C616EE}" type="presOf" srcId="{5F17303E-E7FD-439D-8630-AFF1A0C5595C}" destId="{A3AD9C15-DD7C-4FBA-98BD-C75D5FDE1656}" srcOrd="1" destOrd="0" presId="urn:microsoft.com/office/officeart/2005/8/layout/orgChart1"/>
    <dgm:cxn modelId="{D81F0EB6-9798-4274-94EF-8B72830905C6}" type="presOf" srcId="{AA8C892F-B371-4CD6-8282-46AEB8B58410}" destId="{5E3EC590-161E-4B62-BC51-0BB4AA4A98B7}" srcOrd="0" destOrd="0" presId="urn:microsoft.com/office/officeart/2005/8/layout/orgChart1"/>
    <dgm:cxn modelId="{B6D576C1-7F92-47D1-BFF7-7438B2AD8C9D}" srcId="{3B85B9A6-A57D-49D2-84DE-739AF4BF6B68}" destId="{8A77C1C1-0EEF-4F53-A852-91848806C2B1}" srcOrd="0" destOrd="0" parTransId="{EE8B05F3-66FC-48F4-A24E-77A504B3760C}" sibTransId="{FDCA96C0-BBD1-4092-8976-338ED6CD046C}"/>
    <dgm:cxn modelId="{7B5145D7-BA2E-44FA-BBA2-6BE60ADA67D2}" type="presOf" srcId="{8A77C1C1-0EEF-4F53-A852-91848806C2B1}" destId="{B210DB8F-FFDA-42F4-9BCF-6051D2ADCF82}" srcOrd="0" destOrd="0" presId="urn:microsoft.com/office/officeart/2005/8/layout/orgChart1"/>
    <dgm:cxn modelId="{74B240DC-CA28-4A3A-9B08-692114E4DFDA}" srcId="{8A77C1C1-0EEF-4F53-A852-91848806C2B1}" destId="{EB7CA584-47D0-4234-BBE9-65BE29C9145D}" srcOrd="1" destOrd="0" parTransId="{AA8C892F-B371-4CD6-8282-46AEB8B58410}" sibTransId="{76806735-7F33-45F7-95D5-BF4B5850F8A9}"/>
    <dgm:cxn modelId="{830B6EF5-7809-4A4C-9056-A201C15E992D}" type="presOf" srcId="{8A77C1C1-0EEF-4F53-A852-91848806C2B1}" destId="{81771348-0C22-4A84-B65E-CA0D854E8CA6}" srcOrd="1" destOrd="0" presId="urn:microsoft.com/office/officeart/2005/8/layout/orgChart1"/>
    <dgm:cxn modelId="{91661FF7-B5F2-44DC-9424-8257671B7722}" type="presOf" srcId="{EB7CA584-47D0-4234-BBE9-65BE29C9145D}" destId="{9F174B65-207D-4F41-8C77-A4CAA6111BAA}" srcOrd="1" destOrd="0" presId="urn:microsoft.com/office/officeart/2005/8/layout/orgChart1"/>
    <dgm:cxn modelId="{2192E746-D1C2-4DA8-8F59-1489E8286A61}" type="presParOf" srcId="{4320A8F6-AA76-48BB-AEE6-744C3CDB1729}" destId="{8A3C07D9-993F-4928-A86A-FCF0BCDC21DA}" srcOrd="0" destOrd="0" presId="urn:microsoft.com/office/officeart/2005/8/layout/orgChart1"/>
    <dgm:cxn modelId="{A956118C-DE0A-4904-8E29-3FC866A15CF7}" type="presParOf" srcId="{8A3C07D9-993F-4928-A86A-FCF0BCDC21DA}" destId="{F9EA6408-AF57-4C2F-940F-CA4526391846}" srcOrd="0" destOrd="0" presId="urn:microsoft.com/office/officeart/2005/8/layout/orgChart1"/>
    <dgm:cxn modelId="{F803EE2C-47C0-4E91-9603-9F287AC24C8F}" type="presParOf" srcId="{F9EA6408-AF57-4C2F-940F-CA4526391846}" destId="{B210DB8F-FFDA-42F4-9BCF-6051D2ADCF82}" srcOrd="0" destOrd="0" presId="urn:microsoft.com/office/officeart/2005/8/layout/orgChart1"/>
    <dgm:cxn modelId="{D2CD11FD-5067-451F-844C-1F6AFC44CD18}" type="presParOf" srcId="{F9EA6408-AF57-4C2F-940F-CA4526391846}" destId="{81771348-0C22-4A84-B65E-CA0D854E8CA6}" srcOrd="1" destOrd="0" presId="urn:microsoft.com/office/officeart/2005/8/layout/orgChart1"/>
    <dgm:cxn modelId="{C9871AD7-8E1C-4893-B036-72F23BD2D528}" type="presParOf" srcId="{8A3C07D9-993F-4928-A86A-FCF0BCDC21DA}" destId="{819DF754-8AAC-4B91-AA61-B1E561868AC2}" srcOrd="1" destOrd="0" presId="urn:microsoft.com/office/officeart/2005/8/layout/orgChart1"/>
    <dgm:cxn modelId="{38C1B486-F232-454A-A5F1-6000469EBC07}" type="presParOf" srcId="{819DF754-8AAC-4B91-AA61-B1E561868AC2}" destId="{38F8A98F-EFE3-47A3-94A9-095961C07835}" srcOrd="0" destOrd="0" presId="urn:microsoft.com/office/officeart/2005/8/layout/orgChart1"/>
    <dgm:cxn modelId="{D5987F9A-6EB5-40ED-872D-4BFEE7158EF4}" type="presParOf" srcId="{819DF754-8AAC-4B91-AA61-B1E561868AC2}" destId="{B236EBF3-A362-4E62-9B0E-D961DAE46D71}" srcOrd="1" destOrd="0" presId="urn:microsoft.com/office/officeart/2005/8/layout/orgChart1"/>
    <dgm:cxn modelId="{C323A91F-3BAD-48CF-9F72-5B1E0BF1E0B2}" type="presParOf" srcId="{B236EBF3-A362-4E62-9B0E-D961DAE46D71}" destId="{FFF59C78-7E8A-42C3-8E2D-065D522822B0}" srcOrd="0" destOrd="0" presId="urn:microsoft.com/office/officeart/2005/8/layout/orgChart1"/>
    <dgm:cxn modelId="{2467920A-2325-4D94-BB2B-1948643BD04A}" type="presParOf" srcId="{FFF59C78-7E8A-42C3-8E2D-065D522822B0}" destId="{BF5561C6-94EA-40E5-80F8-919D7F05BEF8}" srcOrd="0" destOrd="0" presId="urn:microsoft.com/office/officeart/2005/8/layout/orgChart1"/>
    <dgm:cxn modelId="{588920B5-6B3D-4B79-9458-40A6B7E8A9AF}" type="presParOf" srcId="{FFF59C78-7E8A-42C3-8E2D-065D522822B0}" destId="{A3AD9C15-DD7C-4FBA-98BD-C75D5FDE1656}" srcOrd="1" destOrd="0" presId="urn:microsoft.com/office/officeart/2005/8/layout/orgChart1"/>
    <dgm:cxn modelId="{9DEC9A89-219A-409C-B282-DE046A083A46}" type="presParOf" srcId="{B236EBF3-A362-4E62-9B0E-D961DAE46D71}" destId="{DE2C800D-0743-4CDA-BD17-442429AAB8BF}" srcOrd="1" destOrd="0" presId="urn:microsoft.com/office/officeart/2005/8/layout/orgChart1"/>
    <dgm:cxn modelId="{4975C6BE-C9E7-413A-B623-0ECB2AFB1680}" type="presParOf" srcId="{B236EBF3-A362-4E62-9B0E-D961DAE46D71}" destId="{5516C8AB-703A-4C58-8BB1-6FFE3F37A67E}" srcOrd="2" destOrd="0" presId="urn:microsoft.com/office/officeart/2005/8/layout/orgChart1"/>
    <dgm:cxn modelId="{198A64F9-ECDC-45C3-ABAD-B0449974D905}" type="presParOf" srcId="{819DF754-8AAC-4B91-AA61-B1E561868AC2}" destId="{5E3EC590-161E-4B62-BC51-0BB4AA4A98B7}" srcOrd="2" destOrd="0" presId="urn:microsoft.com/office/officeart/2005/8/layout/orgChart1"/>
    <dgm:cxn modelId="{CE4A8663-D5A3-4E7B-9506-95897A06C986}" type="presParOf" srcId="{819DF754-8AAC-4B91-AA61-B1E561868AC2}" destId="{79BEDC75-DA25-46A0-9279-6E7D75840FE7}" srcOrd="3" destOrd="0" presId="urn:microsoft.com/office/officeart/2005/8/layout/orgChart1"/>
    <dgm:cxn modelId="{EDEF1F5F-6365-42FB-9FDA-A7C968A2A569}" type="presParOf" srcId="{79BEDC75-DA25-46A0-9279-6E7D75840FE7}" destId="{07BDB6F7-591A-4CCC-91E7-6301B921A859}" srcOrd="0" destOrd="0" presId="urn:microsoft.com/office/officeart/2005/8/layout/orgChart1"/>
    <dgm:cxn modelId="{C4F496EC-038A-4160-B99D-58C816F363AB}" type="presParOf" srcId="{07BDB6F7-591A-4CCC-91E7-6301B921A859}" destId="{D49B3161-78D5-403C-8E2D-81CA71F4BB13}" srcOrd="0" destOrd="0" presId="urn:microsoft.com/office/officeart/2005/8/layout/orgChart1"/>
    <dgm:cxn modelId="{2A724C10-CF96-42C3-BB10-894D9263147E}" type="presParOf" srcId="{07BDB6F7-591A-4CCC-91E7-6301B921A859}" destId="{9F174B65-207D-4F41-8C77-A4CAA6111BAA}" srcOrd="1" destOrd="0" presId="urn:microsoft.com/office/officeart/2005/8/layout/orgChart1"/>
    <dgm:cxn modelId="{7D24498B-C1EA-4DC1-8BCE-D3398AD98C8A}" type="presParOf" srcId="{79BEDC75-DA25-46A0-9279-6E7D75840FE7}" destId="{D1997928-B3BC-423E-BEB0-431D05433493}" srcOrd="1" destOrd="0" presId="urn:microsoft.com/office/officeart/2005/8/layout/orgChart1"/>
    <dgm:cxn modelId="{43C4A0A6-2C99-4B07-9AC1-934F0E79B9F4}" type="presParOf" srcId="{79BEDC75-DA25-46A0-9279-6E7D75840FE7}" destId="{26032C12-01AB-4414-A383-5C43CD79E54A}" srcOrd="2" destOrd="0" presId="urn:microsoft.com/office/officeart/2005/8/layout/orgChart1"/>
    <dgm:cxn modelId="{EEA0C0C4-CBF2-4863-8DAA-54E749CDDFA9}" type="presParOf" srcId="{819DF754-8AAC-4B91-AA61-B1E561868AC2}" destId="{79996CFF-C6DA-4DFB-BA22-51943583E724}" srcOrd="4" destOrd="0" presId="urn:microsoft.com/office/officeart/2005/8/layout/orgChart1"/>
    <dgm:cxn modelId="{5193C846-5F18-4009-86F7-52DFB9A34758}" type="presParOf" srcId="{819DF754-8AAC-4B91-AA61-B1E561868AC2}" destId="{AF130BD3-7FA1-4CB9-9852-7CB7E693747F}" srcOrd="5" destOrd="0" presId="urn:microsoft.com/office/officeart/2005/8/layout/orgChart1"/>
    <dgm:cxn modelId="{FDAECDFD-4B30-45DE-A15E-3D1F4AC8C481}" type="presParOf" srcId="{AF130BD3-7FA1-4CB9-9852-7CB7E693747F}" destId="{63B8FDDC-4691-4A74-9410-587B045F654C}" srcOrd="0" destOrd="0" presId="urn:microsoft.com/office/officeart/2005/8/layout/orgChart1"/>
    <dgm:cxn modelId="{8D1677D1-DFFD-4175-AC3E-00B4E1E70D5F}" type="presParOf" srcId="{63B8FDDC-4691-4A74-9410-587B045F654C}" destId="{D3859499-5786-42D0-B79D-4632E3454D5D}" srcOrd="0" destOrd="0" presId="urn:microsoft.com/office/officeart/2005/8/layout/orgChart1"/>
    <dgm:cxn modelId="{D053C2B1-F38F-40B4-B2CC-309AEB1FD894}" type="presParOf" srcId="{63B8FDDC-4691-4A74-9410-587B045F654C}" destId="{86496C27-5D55-40D1-8680-5FDE8FB187F8}" srcOrd="1" destOrd="0" presId="urn:microsoft.com/office/officeart/2005/8/layout/orgChart1"/>
    <dgm:cxn modelId="{4B1B7175-20FE-400B-9C34-5D9EE5BDB0A4}" type="presParOf" srcId="{AF130BD3-7FA1-4CB9-9852-7CB7E693747F}" destId="{A07FF2E2-BF75-4565-A76F-37DFF099867C}" srcOrd="1" destOrd="0" presId="urn:microsoft.com/office/officeart/2005/8/layout/orgChart1"/>
    <dgm:cxn modelId="{A7F542DB-3993-4963-9546-EC3BD78A7725}" type="presParOf" srcId="{AF130BD3-7FA1-4CB9-9852-7CB7E693747F}" destId="{2D2AC205-F336-474E-B638-D6616AA6D6EA}" srcOrd="2" destOrd="0" presId="urn:microsoft.com/office/officeart/2005/8/layout/orgChart1"/>
    <dgm:cxn modelId="{D76E3F38-1562-4A99-9420-432746629C03}" type="presParOf" srcId="{8A3C07D9-993F-4928-A86A-FCF0BCDC21DA}" destId="{8691397A-BD12-4509-8107-7E35E98619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54A902-9554-4449-8AD1-0B33DEAF36F0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2970578-6CBE-4002-BF1F-62597236A33B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Pracodawcy zgłaszający osoby do ubezpieczeń</a:t>
          </a:r>
        </a:p>
      </dgm:t>
    </dgm:pt>
    <dgm:pt modelId="{3668576A-2103-4FB3-BAE5-B564234CB940}" type="parTrans" cxnId="{28DFB20C-699F-4C3C-BAFF-425E42A0FB97}">
      <dgm:prSet/>
      <dgm:spPr/>
      <dgm:t>
        <a:bodyPr/>
        <a:lstStyle/>
        <a:p>
          <a:endParaRPr lang="pl-PL"/>
        </a:p>
      </dgm:t>
    </dgm:pt>
    <dgm:pt modelId="{FE225751-B5B2-47E0-93B7-2B4328DD1D40}" type="sibTrans" cxnId="{28DFB20C-699F-4C3C-BAFF-425E42A0FB97}">
      <dgm:prSet/>
      <dgm:spPr/>
      <dgm:t>
        <a:bodyPr/>
        <a:lstStyle/>
        <a:p>
          <a:endParaRPr lang="pl-PL"/>
        </a:p>
      </dgm:t>
    </dgm:pt>
    <dgm:pt modelId="{BC9FC49F-2B31-4146-8A0D-B6F60D841AB2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Były płatnikiem składek</a:t>
          </a:r>
        </a:p>
      </dgm:t>
    </dgm:pt>
    <dgm:pt modelId="{B559706A-A263-4393-B93B-95158EFFC076}" type="parTrans" cxnId="{AD0D1B52-BCCA-43D9-8730-62B358B7C9E5}">
      <dgm:prSet/>
      <dgm:spPr/>
      <dgm:t>
        <a:bodyPr/>
        <a:lstStyle/>
        <a:p>
          <a:endParaRPr lang="pl-PL"/>
        </a:p>
      </dgm:t>
    </dgm:pt>
    <dgm:pt modelId="{DA02DCE7-8A77-404F-8151-31DC64F952A2}" type="sibTrans" cxnId="{AD0D1B52-BCCA-43D9-8730-62B358B7C9E5}">
      <dgm:prSet/>
      <dgm:spPr/>
      <dgm:t>
        <a:bodyPr/>
        <a:lstStyle/>
        <a:p>
          <a:endParaRPr lang="pl-PL"/>
        </a:p>
      </dgm:t>
    </dgm:pt>
    <dgm:pt modelId="{65E56EA4-F018-43AD-90A3-FEE29E506F9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Zgłaszały do ubezpieczeń mniej niż 10 osób, według stanu na dzień 29 lutego 2020 r.</a:t>
          </a:r>
        </a:p>
      </dgm:t>
    </dgm:pt>
    <dgm:pt modelId="{7EDDDB05-5AC7-440E-AED9-8244EE4A473C}" type="parTrans" cxnId="{310D619E-502C-4B95-BEB5-E3BD69CC6322}">
      <dgm:prSet/>
      <dgm:spPr/>
      <dgm:t>
        <a:bodyPr/>
        <a:lstStyle/>
        <a:p>
          <a:endParaRPr lang="pl-PL"/>
        </a:p>
      </dgm:t>
    </dgm:pt>
    <dgm:pt modelId="{7EAAA626-736F-4BCC-905E-85CF011B271E}" type="sibTrans" cxnId="{310D619E-502C-4B95-BEB5-E3BD69CC6322}">
      <dgm:prSet/>
      <dgm:spPr/>
      <dgm:t>
        <a:bodyPr/>
        <a:lstStyle/>
        <a:p>
          <a:endParaRPr lang="pl-PL"/>
        </a:p>
      </dgm:t>
    </dgm:pt>
    <dgm:pt modelId="{A3339370-BEA3-442C-AE18-AA98EB833A47}" type="pres">
      <dgm:prSet presAssocID="{3654A902-9554-4449-8AD1-0B33DEAF36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E1C0AB-0125-4491-8F5F-90FE7AF309DB}" type="pres">
      <dgm:prSet presAssocID="{72970578-6CBE-4002-BF1F-62597236A33B}" presName="hierRoot1" presStyleCnt="0">
        <dgm:presLayoutVars>
          <dgm:hierBranch val="init"/>
        </dgm:presLayoutVars>
      </dgm:prSet>
      <dgm:spPr/>
    </dgm:pt>
    <dgm:pt modelId="{38B72DA4-F2C3-420B-A063-8020BAF12B9E}" type="pres">
      <dgm:prSet presAssocID="{72970578-6CBE-4002-BF1F-62597236A33B}" presName="rootComposite1" presStyleCnt="0"/>
      <dgm:spPr/>
    </dgm:pt>
    <dgm:pt modelId="{36833537-D8E7-424F-A5BA-959F701922B9}" type="pres">
      <dgm:prSet presAssocID="{72970578-6CBE-4002-BF1F-62597236A33B}" presName="rootText1" presStyleLbl="node0" presStyleIdx="0" presStyleCnt="1" custScaleX="161529">
        <dgm:presLayoutVars>
          <dgm:chPref val="3"/>
        </dgm:presLayoutVars>
      </dgm:prSet>
      <dgm:spPr/>
    </dgm:pt>
    <dgm:pt modelId="{C3CC920C-0C17-4004-AD30-3E6FDEEC5F23}" type="pres">
      <dgm:prSet presAssocID="{72970578-6CBE-4002-BF1F-62597236A33B}" presName="rootConnector1" presStyleLbl="node1" presStyleIdx="0" presStyleCnt="0"/>
      <dgm:spPr/>
    </dgm:pt>
    <dgm:pt modelId="{E9308A36-AE07-44D4-9F7A-4BCF1D41FA8C}" type="pres">
      <dgm:prSet presAssocID="{72970578-6CBE-4002-BF1F-62597236A33B}" presName="hierChild2" presStyleCnt="0"/>
      <dgm:spPr/>
    </dgm:pt>
    <dgm:pt modelId="{29758344-D71F-46C4-9DC6-46D375AFE972}" type="pres">
      <dgm:prSet presAssocID="{B559706A-A263-4393-B93B-95158EFFC076}" presName="Name37" presStyleLbl="parChTrans1D2" presStyleIdx="0" presStyleCnt="2"/>
      <dgm:spPr/>
    </dgm:pt>
    <dgm:pt modelId="{D5563FED-A873-400A-8C87-BFB0B5159A84}" type="pres">
      <dgm:prSet presAssocID="{BC9FC49F-2B31-4146-8A0D-B6F60D841AB2}" presName="hierRoot2" presStyleCnt="0">
        <dgm:presLayoutVars>
          <dgm:hierBranch val="init"/>
        </dgm:presLayoutVars>
      </dgm:prSet>
      <dgm:spPr/>
    </dgm:pt>
    <dgm:pt modelId="{FC60FCE7-20D3-439A-AFBC-47A3BB1D268E}" type="pres">
      <dgm:prSet presAssocID="{BC9FC49F-2B31-4146-8A0D-B6F60D841AB2}" presName="rootComposite" presStyleCnt="0"/>
      <dgm:spPr/>
    </dgm:pt>
    <dgm:pt modelId="{DE21EFFC-D658-429D-870B-52A8AA806314}" type="pres">
      <dgm:prSet presAssocID="{BC9FC49F-2B31-4146-8A0D-B6F60D841AB2}" presName="rootText" presStyleLbl="node2" presStyleIdx="0" presStyleCnt="2" custScaleX="93307" custScaleY="108864" custLinFactNeighborY="-6319">
        <dgm:presLayoutVars>
          <dgm:chPref val="3"/>
        </dgm:presLayoutVars>
      </dgm:prSet>
      <dgm:spPr/>
    </dgm:pt>
    <dgm:pt modelId="{02A3B5D9-7E93-443F-A91B-DC3C50E7B159}" type="pres">
      <dgm:prSet presAssocID="{BC9FC49F-2B31-4146-8A0D-B6F60D841AB2}" presName="rootConnector" presStyleLbl="node2" presStyleIdx="0" presStyleCnt="2"/>
      <dgm:spPr/>
    </dgm:pt>
    <dgm:pt modelId="{C5E01F77-DC8E-468E-953D-03819769ED49}" type="pres">
      <dgm:prSet presAssocID="{BC9FC49F-2B31-4146-8A0D-B6F60D841AB2}" presName="hierChild4" presStyleCnt="0"/>
      <dgm:spPr/>
    </dgm:pt>
    <dgm:pt modelId="{FB9D3D8C-F8DA-46F6-B6A4-235D1D670BD5}" type="pres">
      <dgm:prSet presAssocID="{BC9FC49F-2B31-4146-8A0D-B6F60D841AB2}" presName="hierChild5" presStyleCnt="0"/>
      <dgm:spPr/>
    </dgm:pt>
    <dgm:pt modelId="{BBBFA291-6775-459D-99CB-D377F5D84FDA}" type="pres">
      <dgm:prSet presAssocID="{7EDDDB05-5AC7-440E-AED9-8244EE4A473C}" presName="Name37" presStyleLbl="parChTrans1D2" presStyleIdx="1" presStyleCnt="2"/>
      <dgm:spPr/>
    </dgm:pt>
    <dgm:pt modelId="{0544FF27-BFE6-403D-ABFE-AA8C6C4156B5}" type="pres">
      <dgm:prSet presAssocID="{65E56EA4-F018-43AD-90A3-FEE29E506F9A}" presName="hierRoot2" presStyleCnt="0">
        <dgm:presLayoutVars>
          <dgm:hierBranch val="init"/>
        </dgm:presLayoutVars>
      </dgm:prSet>
      <dgm:spPr/>
    </dgm:pt>
    <dgm:pt modelId="{1BE8788F-DD10-44C4-980D-414C9E39CD81}" type="pres">
      <dgm:prSet presAssocID="{65E56EA4-F018-43AD-90A3-FEE29E506F9A}" presName="rootComposite" presStyleCnt="0"/>
      <dgm:spPr/>
    </dgm:pt>
    <dgm:pt modelId="{D2B1FBEB-87DF-4E4B-97C6-2FAAB64B218D}" type="pres">
      <dgm:prSet presAssocID="{65E56EA4-F018-43AD-90A3-FEE29E506F9A}" presName="rootText" presStyleLbl="node2" presStyleIdx="1" presStyleCnt="2" custScaleY="110934" custLinFactNeighborY="-5529">
        <dgm:presLayoutVars>
          <dgm:chPref val="3"/>
        </dgm:presLayoutVars>
      </dgm:prSet>
      <dgm:spPr/>
    </dgm:pt>
    <dgm:pt modelId="{2937A2CA-80A3-4BA6-8BDC-2B892D8CAF61}" type="pres">
      <dgm:prSet presAssocID="{65E56EA4-F018-43AD-90A3-FEE29E506F9A}" presName="rootConnector" presStyleLbl="node2" presStyleIdx="1" presStyleCnt="2"/>
      <dgm:spPr/>
    </dgm:pt>
    <dgm:pt modelId="{40540DB1-0121-4B8D-AD4E-ACFC5676BB65}" type="pres">
      <dgm:prSet presAssocID="{65E56EA4-F018-43AD-90A3-FEE29E506F9A}" presName="hierChild4" presStyleCnt="0"/>
      <dgm:spPr/>
    </dgm:pt>
    <dgm:pt modelId="{33E056DC-77DF-4271-957A-0D0AA8714C35}" type="pres">
      <dgm:prSet presAssocID="{65E56EA4-F018-43AD-90A3-FEE29E506F9A}" presName="hierChild5" presStyleCnt="0"/>
      <dgm:spPr/>
    </dgm:pt>
    <dgm:pt modelId="{744F207A-747E-42C0-971F-F511D9B49D5D}" type="pres">
      <dgm:prSet presAssocID="{72970578-6CBE-4002-BF1F-62597236A33B}" presName="hierChild3" presStyleCnt="0"/>
      <dgm:spPr/>
    </dgm:pt>
  </dgm:ptLst>
  <dgm:cxnLst>
    <dgm:cxn modelId="{28DFB20C-699F-4C3C-BAFF-425E42A0FB97}" srcId="{3654A902-9554-4449-8AD1-0B33DEAF36F0}" destId="{72970578-6CBE-4002-BF1F-62597236A33B}" srcOrd="0" destOrd="0" parTransId="{3668576A-2103-4FB3-BAE5-B564234CB940}" sibTransId="{FE225751-B5B2-47E0-93B7-2B4328DD1D40}"/>
    <dgm:cxn modelId="{4E13DF0C-4285-47C0-9EEC-61067EE289AB}" type="presOf" srcId="{72970578-6CBE-4002-BF1F-62597236A33B}" destId="{36833537-D8E7-424F-A5BA-959F701922B9}" srcOrd="0" destOrd="0" presId="urn:microsoft.com/office/officeart/2005/8/layout/orgChart1"/>
    <dgm:cxn modelId="{84F4743B-3910-4618-ACEC-DAB3BAC2DE05}" type="presOf" srcId="{B559706A-A263-4393-B93B-95158EFFC076}" destId="{29758344-D71F-46C4-9DC6-46D375AFE972}" srcOrd="0" destOrd="0" presId="urn:microsoft.com/office/officeart/2005/8/layout/orgChart1"/>
    <dgm:cxn modelId="{73CB1E40-BD47-4390-A0AF-CD281CA6DFDB}" type="presOf" srcId="{65E56EA4-F018-43AD-90A3-FEE29E506F9A}" destId="{2937A2CA-80A3-4BA6-8BDC-2B892D8CAF61}" srcOrd="1" destOrd="0" presId="urn:microsoft.com/office/officeart/2005/8/layout/orgChart1"/>
    <dgm:cxn modelId="{AD0D1B52-BCCA-43D9-8730-62B358B7C9E5}" srcId="{72970578-6CBE-4002-BF1F-62597236A33B}" destId="{BC9FC49F-2B31-4146-8A0D-B6F60D841AB2}" srcOrd="0" destOrd="0" parTransId="{B559706A-A263-4393-B93B-95158EFFC076}" sibTransId="{DA02DCE7-8A77-404F-8151-31DC64F952A2}"/>
    <dgm:cxn modelId="{0D13F865-5838-4252-A2EE-24F8698C8C59}" type="presOf" srcId="{72970578-6CBE-4002-BF1F-62597236A33B}" destId="{C3CC920C-0C17-4004-AD30-3E6FDEEC5F23}" srcOrd="1" destOrd="0" presId="urn:microsoft.com/office/officeart/2005/8/layout/orgChart1"/>
    <dgm:cxn modelId="{AAF31B97-E1FB-42F9-8061-8184422220FE}" type="presOf" srcId="{3654A902-9554-4449-8AD1-0B33DEAF36F0}" destId="{A3339370-BEA3-442C-AE18-AA98EB833A47}" srcOrd="0" destOrd="0" presId="urn:microsoft.com/office/officeart/2005/8/layout/orgChart1"/>
    <dgm:cxn modelId="{310D619E-502C-4B95-BEB5-E3BD69CC6322}" srcId="{72970578-6CBE-4002-BF1F-62597236A33B}" destId="{65E56EA4-F018-43AD-90A3-FEE29E506F9A}" srcOrd="1" destOrd="0" parTransId="{7EDDDB05-5AC7-440E-AED9-8244EE4A473C}" sibTransId="{7EAAA626-736F-4BCC-905E-85CF011B271E}"/>
    <dgm:cxn modelId="{D4AE76A1-6044-4DD7-A502-78FC5A65A55D}" type="presOf" srcId="{65E56EA4-F018-43AD-90A3-FEE29E506F9A}" destId="{D2B1FBEB-87DF-4E4B-97C6-2FAAB64B218D}" srcOrd="0" destOrd="0" presId="urn:microsoft.com/office/officeart/2005/8/layout/orgChart1"/>
    <dgm:cxn modelId="{07CD8BC0-40AA-49F2-91D6-3CFE0565E6C0}" type="presOf" srcId="{7EDDDB05-5AC7-440E-AED9-8244EE4A473C}" destId="{BBBFA291-6775-459D-99CB-D377F5D84FDA}" srcOrd="0" destOrd="0" presId="urn:microsoft.com/office/officeart/2005/8/layout/orgChart1"/>
    <dgm:cxn modelId="{CC93C3D8-3C04-416D-B329-670975E6FAC0}" type="presOf" srcId="{BC9FC49F-2B31-4146-8A0D-B6F60D841AB2}" destId="{DE21EFFC-D658-429D-870B-52A8AA806314}" srcOrd="0" destOrd="0" presId="urn:microsoft.com/office/officeart/2005/8/layout/orgChart1"/>
    <dgm:cxn modelId="{58A3B9D9-62EB-4905-A30B-123A6392717D}" type="presOf" srcId="{BC9FC49F-2B31-4146-8A0D-B6F60D841AB2}" destId="{02A3B5D9-7E93-443F-A91B-DC3C50E7B159}" srcOrd="1" destOrd="0" presId="urn:microsoft.com/office/officeart/2005/8/layout/orgChart1"/>
    <dgm:cxn modelId="{A495E50D-0749-4C68-AFAC-4BE0A384B6B1}" type="presParOf" srcId="{A3339370-BEA3-442C-AE18-AA98EB833A47}" destId="{65E1C0AB-0125-4491-8F5F-90FE7AF309DB}" srcOrd="0" destOrd="0" presId="urn:microsoft.com/office/officeart/2005/8/layout/orgChart1"/>
    <dgm:cxn modelId="{A2103C35-EFE4-43C5-B0BE-4A3B5A34A476}" type="presParOf" srcId="{65E1C0AB-0125-4491-8F5F-90FE7AF309DB}" destId="{38B72DA4-F2C3-420B-A063-8020BAF12B9E}" srcOrd="0" destOrd="0" presId="urn:microsoft.com/office/officeart/2005/8/layout/orgChart1"/>
    <dgm:cxn modelId="{40CD64B4-10FF-49FD-B9FC-7C99C13EA247}" type="presParOf" srcId="{38B72DA4-F2C3-420B-A063-8020BAF12B9E}" destId="{36833537-D8E7-424F-A5BA-959F701922B9}" srcOrd="0" destOrd="0" presId="urn:microsoft.com/office/officeart/2005/8/layout/orgChart1"/>
    <dgm:cxn modelId="{004CF8DA-9BDC-4CF1-801A-0A726007FFD1}" type="presParOf" srcId="{38B72DA4-F2C3-420B-A063-8020BAF12B9E}" destId="{C3CC920C-0C17-4004-AD30-3E6FDEEC5F23}" srcOrd="1" destOrd="0" presId="urn:microsoft.com/office/officeart/2005/8/layout/orgChart1"/>
    <dgm:cxn modelId="{B3E2E85E-9AF3-4197-AC74-67AD203B7B20}" type="presParOf" srcId="{65E1C0AB-0125-4491-8F5F-90FE7AF309DB}" destId="{E9308A36-AE07-44D4-9F7A-4BCF1D41FA8C}" srcOrd="1" destOrd="0" presId="urn:microsoft.com/office/officeart/2005/8/layout/orgChart1"/>
    <dgm:cxn modelId="{398C0EA4-4989-4384-81CC-67E242F8DA5F}" type="presParOf" srcId="{E9308A36-AE07-44D4-9F7A-4BCF1D41FA8C}" destId="{29758344-D71F-46C4-9DC6-46D375AFE972}" srcOrd="0" destOrd="0" presId="urn:microsoft.com/office/officeart/2005/8/layout/orgChart1"/>
    <dgm:cxn modelId="{CB1B6B4A-44B8-4D64-9C3F-28BC3D468159}" type="presParOf" srcId="{E9308A36-AE07-44D4-9F7A-4BCF1D41FA8C}" destId="{D5563FED-A873-400A-8C87-BFB0B5159A84}" srcOrd="1" destOrd="0" presId="urn:microsoft.com/office/officeart/2005/8/layout/orgChart1"/>
    <dgm:cxn modelId="{ED965655-3E0C-49CF-8EC4-9165828E6265}" type="presParOf" srcId="{D5563FED-A873-400A-8C87-BFB0B5159A84}" destId="{FC60FCE7-20D3-439A-AFBC-47A3BB1D268E}" srcOrd="0" destOrd="0" presId="urn:microsoft.com/office/officeart/2005/8/layout/orgChart1"/>
    <dgm:cxn modelId="{C42E1ABE-7CCC-46F5-B073-1B0285E95D88}" type="presParOf" srcId="{FC60FCE7-20D3-439A-AFBC-47A3BB1D268E}" destId="{DE21EFFC-D658-429D-870B-52A8AA806314}" srcOrd="0" destOrd="0" presId="urn:microsoft.com/office/officeart/2005/8/layout/orgChart1"/>
    <dgm:cxn modelId="{E3D62646-1527-4382-AE31-D90561919800}" type="presParOf" srcId="{FC60FCE7-20D3-439A-AFBC-47A3BB1D268E}" destId="{02A3B5D9-7E93-443F-A91B-DC3C50E7B159}" srcOrd="1" destOrd="0" presId="urn:microsoft.com/office/officeart/2005/8/layout/orgChart1"/>
    <dgm:cxn modelId="{87BCA081-B070-4C87-B781-9F79388DD65F}" type="presParOf" srcId="{D5563FED-A873-400A-8C87-BFB0B5159A84}" destId="{C5E01F77-DC8E-468E-953D-03819769ED49}" srcOrd="1" destOrd="0" presId="urn:microsoft.com/office/officeart/2005/8/layout/orgChart1"/>
    <dgm:cxn modelId="{487133DC-48A3-45FB-9D0D-A1BA9ACB5205}" type="presParOf" srcId="{D5563FED-A873-400A-8C87-BFB0B5159A84}" destId="{FB9D3D8C-F8DA-46F6-B6A4-235D1D670BD5}" srcOrd="2" destOrd="0" presId="urn:microsoft.com/office/officeart/2005/8/layout/orgChart1"/>
    <dgm:cxn modelId="{C657BCF3-29F3-4EAE-A9B5-890D69A9A9D8}" type="presParOf" srcId="{E9308A36-AE07-44D4-9F7A-4BCF1D41FA8C}" destId="{BBBFA291-6775-459D-99CB-D377F5D84FDA}" srcOrd="2" destOrd="0" presId="urn:microsoft.com/office/officeart/2005/8/layout/orgChart1"/>
    <dgm:cxn modelId="{1B9B4CF0-B2B3-49DE-8310-3381B01CDA2E}" type="presParOf" srcId="{E9308A36-AE07-44D4-9F7A-4BCF1D41FA8C}" destId="{0544FF27-BFE6-403D-ABFE-AA8C6C4156B5}" srcOrd="3" destOrd="0" presId="urn:microsoft.com/office/officeart/2005/8/layout/orgChart1"/>
    <dgm:cxn modelId="{74C580F6-BEB5-4E6E-954B-371C443CDC6B}" type="presParOf" srcId="{0544FF27-BFE6-403D-ABFE-AA8C6C4156B5}" destId="{1BE8788F-DD10-44C4-980D-414C9E39CD81}" srcOrd="0" destOrd="0" presId="urn:microsoft.com/office/officeart/2005/8/layout/orgChart1"/>
    <dgm:cxn modelId="{C1E24AB3-DA06-4198-9B09-7C6B971F6F90}" type="presParOf" srcId="{1BE8788F-DD10-44C4-980D-414C9E39CD81}" destId="{D2B1FBEB-87DF-4E4B-97C6-2FAAB64B218D}" srcOrd="0" destOrd="0" presId="urn:microsoft.com/office/officeart/2005/8/layout/orgChart1"/>
    <dgm:cxn modelId="{1520E74F-8D0C-4E24-A3EA-986F593CF3CB}" type="presParOf" srcId="{1BE8788F-DD10-44C4-980D-414C9E39CD81}" destId="{2937A2CA-80A3-4BA6-8BDC-2B892D8CAF61}" srcOrd="1" destOrd="0" presId="urn:microsoft.com/office/officeart/2005/8/layout/orgChart1"/>
    <dgm:cxn modelId="{1EE66C21-71ED-4F96-90ED-EB107C98D88D}" type="presParOf" srcId="{0544FF27-BFE6-403D-ABFE-AA8C6C4156B5}" destId="{40540DB1-0121-4B8D-AD4E-ACFC5676BB65}" srcOrd="1" destOrd="0" presId="urn:microsoft.com/office/officeart/2005/8/layout/orgChart1"/>
    <dgm:cxn modelId="{CC1D8E5B-C176-4D33-8DF7-CCC2545DA2EE}" type="presParOf" srcId="{0544FF27-BFE6-403D-ABFE-AA8C6C4156B5}" destId="{33E056DC-77DF-4271-957A-0D0AA8714C35}" srcOrd="2" destOrd="0" presId="urn:microsoft.com/office/officeart/2005/8/layout/orgChart1"/>
    <dgm:cxn modelId="{BD7290D9-956E-4F38-821B-E3A0ADCFCEC4}" type="presParOf" srcId="{65E1C0AB-0125-4491-8F5F-90FE7AF309DB}" destId="{744F207A-747E-42C0-971F-F511D9B49D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0106E5-9545-491C-8640-00C6FE77ED00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51990F2-6F17-41EF-B95F-6D91804F3E35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2000" dirty="0"/>
            <a:t>Warunki uzyskania zwolnienia</a:t>
          </a:r>
        </a:p>
      </dgm:t>
    </dgm:pt>
    <dgm:pt modelId="{67807053-D24F-4557-8613-A0F98158C8BA}" type="parTrans" cxnId="{3F86ED94-D268-4423-BB0E-DE196064EA18}">
      <dgm:prSet/>
      <dgm:spPr/>
      <dgm:t>
        <a:bodyPr/>
        <a:lstStyle/>
        <a:p>
          <a:endParaRPr lang="pl-PL"/>
        </a:p>
      </dgm:t>
    </dgm:pt>
    <dgm:pt modelId="{BF4E930A-AFBA-468F-850A-C212BB6DC1E8}" type="sibTrans" cxnId="{3F86ED94-D268-4423-BB0E-DE196064EA18}">
      <dgm:prSet/>
      <dgm:spPr/>
      <dgm:t>
        <a:bodyPr/>
        <a:lstStyle/>
        <a:p>
          <a:endParaRPr lang="pl-PL"/>
        </a:p>
      </dgm:t>
    </dgm:pt>
    <dgm:pt modelId="{D13C6D7F-D549-41D6-B585-0372D865321B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800" dirty="0"/>
            <a:t>Złożenie deklaracji rozliczeniowych lub imiennych raportów miesięcznych za marzec, kwiecień i maj 2020 r. do 30 czerwca 2020 r.</a:t>
          </a:r>
        </a:p>
      </dgm:t>
    </dgm:pt>
    <dgm:pt modelId="{2276EF29-E383-4E3F-8543-294973BD07AA}" type="parTrans" cxnId="{6F741319-973F-4413-9D04-0B51D08DDD57}">
      <dgm:prSet/>
      <dgm:spPr/>
      <dgm:t>
        <a:bodyPr/>
        <a:lstStyle/>
        <a:p>
          <a:endParaRPr lang="pl-PL"/>
        </a:p>
      </dgm:t>
    </dgm:pt>
    <dgm:pt modelId="{03412D97-BF2F-4624-A4D0-4F82F618ABB5}" type="sibTrans" cxnId="{6F741319-973F-4413-9D04-0B51D08DDD57}">
      <dgm:prSet/>
      <dgm:spPr/>
      <dgm:t>
        <a:bodyPr/>
        <a:lstStyle/>
        <a:p>
          <a:endParaRPr lang="pl-PL"/>
        </a:p>
      </dgm:t>
    </dgm:pt>
    <dgm:pt modelId="{D150D713-0F4C-4E1A-8374-6F7DE8279079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800" dirty="0"/>
            <a:t>Wniosek należy złożyć najpóźniej do 30 czerwca 2020 r do ZUS</a:t>
          </a:r>
        </a:p>
      </dgm:t>
    </dgm:pt>
    <dgm:pt modelId="{557049E7-6FF2-43F1-B621-93931D06B8A8}" type="parTrans" cxnId="{DF01690F-06E1-4520-ACD5-4E34978119AC}">
      <dgm:prSet/>
      <dgm:spPr/>
      <dgm:t>
        <a:bodyPr/>
        <a:lstStyle/>
        <a:p>
          <a:endParaRPr lang="pl-PL"/>
        </a:p>
      </dgm:t>
    </dgm:pt>
    <dgm:pt modelId="{AEA7464B-79E3-4CD1-99BD-ABDC985A727E}" type="sibTrans" cxnId="{DF01690F-06E1-4520-ACD5-4E34978119AC}">
      <dgm:prSet/>
      <dgm:spPr/>
      <dgm:t>
        <a:bodyPr/>
        <a:lstStyle/>
        <a:p>
          <a:endParaRPr lang="pl-PL"/>
        </a:p>
      </dgm:t>
    </dgm:pt>
    <dgm:pt modelId="{32D39915-20FB-42A5-AD1C-771ACF22EC18}" type="pres">
      <dgm:prSet presAssocID="{670106E5-9545-491C-8640-00C6FE77ED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73E699-33FA-45C2-B002-3DE2392CA09A}" type="pres">
      <dgm:prSet presAssocID="{F51990F2-6F17-41EF-B95F-6D91804F3E35}" presName="hierRoot1" presStyleCnt="0">
        <dgm:presLayoutVars>
          <dgm:hierBranch val="init"/>
        </dgm:presLayoutVars>
      </dgm:prSet>
      <dgm:spPr/>
    </dgm:pt>
    <dgm:pt modelId="{284D553E-C1C5-4ACB-809A-49D43B759A33}" type="pres">
      <dgm:prSet presAssocID="{F51990F2-6F17-41EF-B95F-6D91804F3E35}" presName="rootComposite1" presStyleCnt="0"/>
      <dgm:spPr/>
    </dgm:pt>
    <dgm:pt modelId="{84F01273-EA7F-4A06-86D6-36D9E60635C9}" type="pres">
      <dgm:prSet presAssocID="{F51990F2-6F17-41EF-B95F-6D91804F3E35}" presName="rootText1" presStyleLbl="node0" presStyleIdx="0" presStyleCnt="1" custLinFactNeighborX="332" custLinFactNeighborY="665">
        <dgm:presLayoutVars>
          <dgm:chPref val="3"/>
        </dgm:presLayoutVars>
      </dgm:prSet>
      <dgm:spPr/>
    </dgm:pt>
    <dgm:pt modelId="{9336D249-4B82-459E-9CC9-89E00D209B7C}" type="pres">
      <dgm:prSet presAssocID="{F51990F2-6F17-41EF-B95F-6D91804F3E35}" presName="rootConnector1" presStyleLbl="node1" presStyleIdx="0" presStyleCnt="0"/>
      <dgm:spPr/>
    </dgm:pt>
    <dgm:pt modelId="{7650D413-0F07-43AD-839C-D9B05FB66C52}" type="pres">
      <dgm:prSet presAssocID="{F51990F2-6F17-41EF-B95F-6D91804F3E35}" presName="hierChild2" presStyleCnt="0"/>
      <dgm:spPr/>
    </dgm:pt>
    <dgm:pt modelId="{CA4B51C0-98B8-44F4-9B6F-648503BDFE09}" type="pres">
      <dgm:prSet presAssocID="{2276EF29-E383-4E3F-8543-294973BD07AA}" presName="Name37" presStyleLbl="parChTrans1D2" presStyleIdx="0" presStyleCnt="2"/>
      <dgm:spPr/>
    </dgm:pt>
    <dgm:pt modelId="{57E53EAE-5191-492A-B114-DED8FB982483}" type="pres">
      <dgm:prSet presAssocID="{D13C6D7F-D549-41D6-B585-0372D865321B}" presName="hierRoot2" presStyleCnt="0">
        <dgm:presLayoutVars>
          <dgm:hierBranch val="init"/>
        </dgm:presLayoutVars>
      </dgm:prSet>
      <dgm:spPr/>
    </dgm:pt>
    <dgm:pt modelId="{91760A6A-5AD9-47CE-9498-0635EA236894}" type="pres">
      <dgm:prSet presAssocID="{D13C6D7F-D549-41D6-B585-0372D865321B}" presName="rootComposite" presStyleCnt="0"/>
      <dgm:spPr/>
    </dgm:pt>
    <dgm:pt modelId="{414BA0BA-9DBF-45C3-8A8F-1643BEDF0624}" type="pres">
      <dgm:prSet presAssocID="{D13C6D7F-D549-41D6-B585-0372D865321B}" presName="rootText" presStyleLbl="node2" presStyleIdx="0" presStyleCnt="2">
        <dgm:presLayoutVars>
          <dgm:chPref val="3"/>
        </dgm:presLayoutVars>
      </dgm:prSet>
      <dgm:spPr/>
    </dgm:pt>
    <dgm:pt modelId="{64600DE7-F600-4BA8-A6A0-3A9348B5B939}" type="pres">
      <dgm:prSet presAssocID="{D13C6D7F-D549-41D6-B585-0372D865321B}" presName="rootConnector" presStyleLbl="node2" presStyleIdx="0" presStyleCnt="2"/>
      <dgm:spPr/>
    </dgm:pt>
    <dgm:pt modelId="{58355990-C01A-4863-9AA1-7F711763742F}" type="pres">
      <dgm:prSet presAssocID="{D13C6D7F-D549-41D6-B585-0372D865321B}" presName="hierChild4" presStyleCnt="0"/>
      <dgm:spPr/>
    </dgm:pt>
    <dgm:pt modelId="{4FBAA784-92D0-4225-87EA-4AEC2CBBDFA3}" type="pres">
      <dgm:prSet presAssocID="{D13C6D7F-D549-41D6-B585-0372D865321B}" presName="hierChild5" presStyleCnt="0"/>
      <dgm:spPr/>
    </dgm:pt>
    <dgm:pt modelId="{04F2165B-0FC7-4EDC-B083-4A57F7432B2E}" type="pres">
      <dgm:prSet presAssocID="{557049E7-6FF2-43F1-B621-93931D06B8A8}" presName="Name37" presStyleLbl="parChTrans1D2" presStyleIdx="1" presStyleCnt="2"/>
      <dgm:spPr/>
    </dgm:pt>
    <dgm:pt modelId="{71593794-A545-41AA-BE91-9439D0A46E1C}" type="pres">
      <dgm:prSet presAssocID="{D150D713-0F4C-4E1A-8374-6F7DE8279079}" presName="hierRoot2" presStyleCnt="0">
        <dgm:presLayoutVars>
          <dgm:hierBranch val="init"/>
        </dgm:presLayoutVars>
      </dgm:prSet>
      <dgm:spPr/>
    </dgm:pt>
    <dgm:pt modelId="{DD3A82CF-0474-40FF-9814-AA28B94A7A88}" type="pres">
      <dgm:prSet presAssocID="{D150D713-0F4C-4E1A-8374-6F7DE8279079}" presName="rootComposite" presStyleCnt="0"/>
      <dgm:spPr/>
    </dgm:pt>
    <dgm:pt modelId="{A93CA597-FF83-464C-AA53-656816DD50F5}" type="pres">
      <dgm:prSet presAssocID="{D150D713-0F4C-4E1A-8374-6F7DE8279079}" presName="rootText" presStyleLbl="node2" presStyleIdx="1" presStyleCnt="2">
        <dgm:presLayoutVars>
          <dgm:chPref val="3"/>
        </dgm:presLayoutVars>
      </dgm:prSet>
      <dgm:spPr/>
    </dgm:pt>
    <dgm:pt modelId="{9BEC5000-7E78-4A7F-8FE9-2460FF197BCE}" type="pres">
      <dgm:prSet presAssocID="{D150D713-0F4C-4E1A-8374-6F7DE8279079}" presName="rootConnector" presStyleLbl="node2" presStyleIdx="1" presStyleCnt="2"/>
      <dgm:spPr/>
    </dgm:pt>
    <dgm:pt modelId="{B124D40F-1572-4C46-86E0-FA275ED7982D}" type="pres">
      <dgm:prSet presAssocID="{D150D713-0F4C-4E1A-8374-6F7DE8279079}" presName="hierChild4" presStyleCnt="0"/>
      <dgm:spPr/>
    </dgm:pt>
    <dgm:pt modelId="{DDF6D68D-E4BF-41CD-AA5D-5EF75F3E5419}" type="pres">
      <dgm:prSet presAssocID="{D150D713-0F4C-4E1A-8374-6F7DE8279079}" presName="hierChild5" presStyleCnt="0"/>
      <dgm:spPr/>
    </dgm:pt>
    <dgm:pt modelId="{998988A0-563E-4080-86D7-51C295A75133}" type="pres">
      <dgm:prSet presAssocID="{F51990F2-6F17-41EF-B95F-6D91804F3E35}" presName="hierChild3" presStyleCnt="0"/>
      <dgm:spPr/>
    </dgm:pt>
  </dgm:ptLst>
  <dgm:cxnLst>
    <dgm:cxn modelId="{DF01690F-06E1-4520-ACD5-4E34978119AC}" srcId="{F51990F2-6F17-41EF-B95F-6D91804F3E35}" destId="{D150D713-0F4C-4E1A-8374-6F7DE8279079}" srcOrd="1" destOrd="0" parTransId="{557049E7-6FF2-43F1-B621-93931D06B8A8}" sibTransId="{AEA7464B-79E3-4CD1-99BD-ABDC985A727E}"/>
    <dgm:cxn modelId="{D6C04011-273D-40DC-8348-03393CD7AE84}" type="presOf" srcId="{F51990F2-6F17-41EF-B95F-6D91804F3E35}" destId="{84F01273-EA7F-4A06-86D6-36D9E60635C9}" srcOrd="0" destOrd="0" presId="urn:microsoft.com/office/officeart/2005/8/layout/orgChart1"/>
    <dgm:cxn modelId="{6F741319-973F-4413-9D04-0B51D08DDD57}" srcId="{F51990F2-6F17-41EF-B95F-6D91804F3E35}" destId="{D13C6D7F-D549-41D6-B585-0372D865321B}" srcOrd="0" destOrd="0" parTransId="{2276EF29-E383-4E3F-8543-294973BD07AA}" sibTransId="{03412D97-BF2F-4624-A4D0-4F82F618ABB5}"/>
    <dgm:cxn modelId="{565EC21C-CD89-4586-A37E-042E98133B64}" type="presOf" srcId="{D150D713-0F4C-4E1A-8374-6F7DE8279079}" destId="{9BEC5000-7E78-4A7F-8FE9-2460FF197BCE}" srcOrd="1" destOrd="0" presId="urn:microsoft.com/office/officeart/2005/8/layout/orgChart1"/>
    <dgm:cxn modelId="{D0A3534A-801A-4F31-9D5A-A98EB6CB104A}" type="presOf" srcId="{2276EF29-E383-4E3F-8543-294973BD07AA}" destId="{CA4B51C0-98B8-44F4-9B6F-648503BDFE09}" srcOrd="0" destOrd="0" presId="urn:microsoft.com/office/officeart/2005/8/layout/orgChart1"/>
    <dgm:cxn modelId="{3B72E550-DB03-43AE-A8B4-6EE8EB0A34D4}" type="presOf" srcId="{F51990F2-6F17-41EF-B95F-6D91804F3E35}" destId="{9336D249-4B82-459E-9CC9-89E00D209B7C}" srcOrd="1" destOrd="0" presId="urn:microsoft.com/office/officeart/2005/8/layout/orgChart1"/>
    <dgm:cxn modelId="{08800456-E627-4C00-8713-1108D77EA418}" type="presOf" srcId="{557049E7-6FF2-43F1-B621-93931D06B8A8}" destId="{04F2165B-0FC7-4EDC-B083-4A57F7432B2E}" srcOrd="0" destOrd="0" presId="urn:microsoft.com/office/officeart/2005/8/layout/orgChart1"/>
    <dgm:cxn modelId="{B3AAA261-B792-47C3-B827-A0D10B1E1244}" type="presOf" srcId="{D13C6D7F-D549-41D6-B585-0372D865321B}" destId="{414BA0BA-9DBF-45C3-8A8F-1643BEDF0624}" srcOrd="0" destOrd="0" presId="urn:microsoft.com/office/officeart/2005/8/layout/orgChart1"/>
    <dgm:cxn modelId="{3F86ED94-D268-4423-BB0E-DE196064EA18}" srcId="{670106E5-9545-491C-8640-00C6FE77ED00}" destId="{F51990F2-6F17-41EF-B95F-6D91804F3E35}" srcOrd="0" destOrd="0" parTransId="{67807053-D24F-4557-8613-A0F98158C8BA}" sibTransId="{BF4E930A-AFBA-468F-850A-C212BB6DC1E8}"/>
    <dgm:cxn modelId="{9557D5C4-D5B0-4949-BE72-509B9AA63723}" type="presOf" srcId="{670106E5-9545-491C-8640-00C6FE77ED00}" destId="{32D39915-20FB-42A5-AD1C-771ACF22EC18}" srcOrd="0" destOrd="0" presId="urn:microsoft.com/office/officeart/2005/8/layout/orgChart1"/>
    <dgm:cxn modelId="{8F4AD7C6-F54A-4235-9A4D-C68532BF5A08}" type="presOf" srcId="{D150D713-0F4C-4E1A-8374-6F7DE8279079}" destId="{A93CA597-FF83-464C-AA53-656816DD50F5}" srcOrd="0" destOrd="0" presId="urn:microsoft.com/office/officeart/2005/8/layout/orgChart1"/>
    <dgm:cxn modelId="{D01031DC-A1CE-4E7A-8150-6071DCEEEB8F}" type="presOf" srcId="{D13C6D7F-D549-41D6-B585-0372D865321B}" destId="{64600DE7-F600-4BA8-A6A0-3A9348B5B939}" srcOrd="1" destOrd="0" presId="urn:microsoft.com/office/officeart/2005/8/layout/orgChart1"/>
    <dgm:cxn modelId="{4C58688A-4EE6-45D0-AB3E-59A93E15840E}" type="presParOf" srcId="{32D39915-20FB-42A5-AD1C-771ACF22EC18}" destId="{F373E699-33FA-45C2-B002-3DE2392CA09A}" srcOrd="0" destOrd="0" presId="urn:microsoft.com/office/officeart/2005/8/layout/orgChart1"/>
    <dgm:cxn modelId="{45B1759E-7A1A-47D7-8A3A-CBE5293751FC}" type="presParOf" srcId="{F373E699-33FA-45C2-B002-3DE2392CA09A}" destId="{284D553E-C1C5-4ACB-809A-49D43B759A33}" srcOrd="0" destOrd="0" presId="urn:microsoft.com/office/officeart/2005/8/layout/orgChart1"/>
    <dgm:cxn modelId="{0EB4A609-213C-439B-A1F3-81A0A915C0E6}" type="presParOf" srcId="{284D553E-C1C5-4ACB-809A-49D43B759A33}" destId="{84F01273-EA7F-4A06-86D6-36D9E60635C9}" srcOrd="0" destOrd="0" presId="urn:microsoft.com/office/officeart/2005/8/layout/orgChart1"/>
    <dgm:cxn modelId="{0FDADEF1-2A54-4A09-B644-F37A267C1CDD}" type="presParOf" srcId="{284D553E-C1C5-4ACB-809A-49D43B759A33}" destId="{9336D249-4B82-459E-9CC9-89E00D209B7C}" srcOrd="1" destOrd="0" presId="urn:microsoft.com/office/officeart/2005/8/layout/orgChart1"/>
    <dgm:cxn modelId="{4A50359A-5B47-4B42-9F70-D602025B3088}" type="presParOf" srcId="{F373E699-33FA-45C2-B002-3DE2392CA09A}" destId="{7650D413-0F07-43AD-839C-D9B05FB66C52}" srcOrd="1" destOrd="0" presId="urn:microsoft.com/office/officeart/2005/8/layout/orgChart1"/>
    <dgm:cxn modelId="{5BA0CA6A-6B89-45B4-B2AD-76AE01CD5412}" type="presParOf" srcId="{7650D413-0F07-43AD-839C-D9B05FB66C52}" destId="{CA4B51C0-98B8-44F4-9B6F-648503BDFE09}" srcOrd="0" destOrd="0" presId="urn:microsoft.com/office/officeart/2005/8/layout/orgChart1"/>
    <dgm:cxn modelId="{E088EFEB-7F51-45A5-8F59-D1C8A8DB8B6D}" type="presParOf" srcId="{7650D413-0F07-43AD-839C-D9B05FB66C52}" destId="{57E53EAE-5191-492A-B114-DED8FB982483}" srcOrd="1" destOrd="0" presId="urn:microsoft.com/office/officeart/2005/8/layout/orgChart1"/>
    <dgm:cxn modelId="{61CB2139-984C-4AF3-AFEF-C61C6BC8C680}" type="presParOf" srcId="{57E53EAE-5191-492A-B114-DED8FB982483}" destId="{91760A6A-5AD9-47CE-9498-0635EA236894}" srcOrd="0" destOrd="0" presId="urn:microsoft.com/office/officeart/2005/8/layout/orgChart1"/>
    <dgm:cxn modelId="{9A79C6DA-9836-4422-A595-035357B259CA}" type="presParOf" srcId="{91760A6A-5AD9-47CE-9498-0635EA236894}" destId="{414BA0BA-9DBF-45C3-8A8F-1643BEDF0624}" srcOrd="0" destOrd="0" presId="urn:microsoft.com/office/officeart/2005/8/layout/orgChart1"/>
    <dgm:cxn modelId="{8AE4920A-E050-4DC1-9377-A64C41E1D65C}" type="presParOf" srcId="{91760A6A-5AD9-47CE-9498-0635EA236894}" destId="{64600DE7-F600-4BA8-A6A0-3A9348B5B939}" srcOrd="1" destOrd="0" presId="urn:microsoft.com/office/officeart/2005/8/layout/orgChart1"/>
    <dgm:cxn modelId="{C9120AFD-F458-43D6-B4EB-D64D074B5097}" type="presParOf" srcId="{57E53EAE-5191-492A-B114-DED8FB982483}" destId="{58355990-C01A-4863-9AA1-7F711763742F}" srcOrd="1" destOrd="0" presId="urn:microsoft.com/office/officeart/2005/8/layout/orgChart1"/>
    <dgm:cxn modelId="{E97A4E59-EB02-4D5A-AE85-F949B303D2BC}" type="presParOf" srcId="{57E53EAE-5191-492A-B114-DED8FB982483}" destId="{4FBAA784-92D0-4225-87EA-4AEC2CBBDFA3}" srcOrd="2" destOrd="0" presId="urn:microsoft.com/office/officeart/2005/8/layout/orgChart1"/>
    <dgm:cxn modelId="{6DD2EC08-0287-4364-B153-6B7AC24BE12A}" type="presParOf" srcId="{7650D413-0F07-43AD-839C-D9B05FB66C52}" destId="{04F2165B-0FC7-4EDC-B083-4A57F7432B2E}" srcOrd="2" destOrd="0" presId="urn:microsoft.com/office/officeart/2005/8/layout/orgChart1"/>
    <dgm:cxn modelId="{D6471872-CC19-4835-B436-606B407BEC55}" type="presParOf" srcId="{7650D413-0F07-43AD-839C-D9B05FB66C52}" destId="{71593794-A545-41AA-BE91-9439D0A46E1C}" srcOrd="3" destOrd="0" presId="urn:microsoft.com/office/officeart/2005/8/layout/orgChart1"/>
    <dgm:cxn modelId="{9C9418C4-A539-4626-9697-A2865E31F5A0}" type="presParOf" srcId="{71593794-A545-41AA-BE91-9439D0A46E1C}" destId="{DD3A82CF-0474-40FF-9814-AA28B94A7A88}" srcOrd="0" destOrd="0" presId="urn:microsoft.com/office/officeart/2005/8/layout/orgChart1"/>
    <dgm:cxn modelId="{C31964FC-072F-446B-9C98-AB4B7269A7B1}" type="presParOf" srcId="{DD3A82CF-0474-40FF-9814-AA28B94A7A88}" destId="{A93CA597-FF83-464C-AA53-656816DD50F5}" srcOrd="0" destOrd="0" presId="urn:microsoft.com/office/officeart/2005/8/layout/orgChart1"/>
    <dgm:cxn modelId="{D05C0149-B985-4D42-8609-DE03A584206C}" type="presParOf" srcId="{DD3A82CF-0474-40FF-9814-AA28B94A7A88}" destId="{9BEC5000-7E78-4A7F-8FE9-2460FF197BCE}" srcOrd="1" destOrd="0" presId="urn:microsoft.com/office/officeart/2005/8/layout/orgChart1"/>
    <dgm:cxn modelId="{00F559F0-FBC4-4A2E-94BB-091D74FD8509}" type="presParOf" srcId="{71593794-A545-41AA-BE91-9439D0A46E1C}" destId="{B124D40F-1572-4C46-86E0-FA275ED7982D}" srcOrd="1" destOrd="0" presId="urn:microsoft.com/office/officeart/2005/8/layout/orgChart1"/>
    <dgm:cxn modelId="{3183C971-2B46-45D3-8D92-24C70A99D47F}" type="presParOf" srcId="{71593794-A545-41AA-BE91-9439D0A46E1C}" destId="{DDF6D68D-E4BF-41CD-AA5D-5EF75F3E5419}" srcOrd="2" destOrd="0" presId="urn:microsoft.com/office/officeart/2005/8/layout/orgChart1"/>
    <dgm:cxn modelId="{CC4AB9A4-D499-439E-A282-34F0152DCB24}" type="presParOf" srcId="{F373E699-33FA-45C2-B002-3DE2392CA09A}" destId="{998988A0-563E-4080-86D7-51C295A751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F4267C-D4A7-4807-A193-60923E0AFBA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4BE8F7F-342B-4344-A48B-950CAC5823C1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800" dirty="0"/>
            <a:t>Musi istnieć możliwość porównania dowolnych 2 kolejnych miesięcy przypadających w okresie pomiędzy 1 stycznia 2020 r. a dniem złożenia wniosku, a więc działalność musi być prowadzona co najmniej rok</a:t>
          </a:r>
        </a:p>
      </dgm:t>
    </dgm:pt>
    <dgm:pt modelId="{C9A529F4-271B-47BB-AA74-EB639EB4B54A}" type="parTrans" cxnId="{AF074AC7-3A47-4511-8B73-D23399B9209B}">
      <dgm:prSet/>
      <dgm:spPr/>
      <dgm:t>
        <a:bodyPr/>
        <a:lstStyle/>
        <a:p>
          <a:endParaRPr lang="pl-PL"/>
        </a:p>
      </dgm:t>
    </dgm:pt>
    <dgm:pt modelId="{19F8B85B-04D0-4670-8A44-99C74E1A4615}" type="sibTrans" cxnId="{AF074AC7-3A47-4511-8B73-D23399B9209B}">
      <dgm:prSet/>
      <dgm:spPr/>
      <dgm:t>
        <a:bodyPr/>
        <a:lstStyle/>
        <a:p>
          <a:endParaRPr lang="pl-PL"/>
        </a:p>
      </dgm:t>
    </dgm:pt>
    <dgm:pt modelId="{9223800C-781A-4580-9B6C-83B8BA77C776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Dofinansowanie przyznawane jest w przypadku zanotowania spadku obrotów w porównywanych okresach</a:t>
          </a:r>
        </a:p>
      </dgm:t>
    </dgm:pt>
    <dgm:pt modelId="{86EF471D-0875-47E4-A98A-949083C25E9D}" type="parTrans" cxnId="{CDC18B05-47D0-482B-B96F-6F7A96033985}">
      <dgm:prSet/>
      <dgm:spPr/>
      <dgm:t>
        <a:bodyPr/>
        <a:lstStyle/>
        <a:p>
          <a:endParaRPr lang="pl-PL"/>
        </a:p>
      </dgm:t>
    </dgm:pt>
    <dgm:pt modelId="{580562CF-BC92-4DAB-94D2-22F836E2C762}" type="sibTrans" cxnId="{CDC18B05-47D0-482B-B96F-6F7A96033985}">
      <dgm:prSet/>
      <dgm:spPr/>
      <dgm:t>
        <a:bodyPr/>
        <a:lstStyle/>
        <a:p>
          <a:endParaRPr lang="pl-PL"/>
        </a:p>
      </dgm:t>
    </dgm:pt>
    <dgm:pt modelId="{A51DC85B-6984-4FB7-B599-7C944558E964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Wniosek należy złożyć w PUP</a:t>
          </a:r>
        </a:p>
      </dgm:t>
    </dgm:pt>
    <dgm:pt modelId="{59B54DE2-8019-4F15-9FDA-091B4D6950DE}" type="parTrans" cxnId="{18E417E3-011D-4F94-AF42-BDDA58FBFF88}">
      <dgm:prSet/>
      <dgm:spPr/>
      <dgm:t>
        <a:bodyPr/>
        <a:lstStyle/>
        <a:p>
          <a:endParaRPr lang="pl-PL"/>
        </a:p>
      </dgm:t>
    </dgm:pt>
    <dgm:pt modelId="{16149694-C860-4216-9FA5-8EC590C8FB43}" type="sibTrans" cxnId="{18E417E3-011D-4F94-AF42-BDDA58FBFF88}">
      <dgm:prSet/>
      <dgm:spPr/>
      <dgm:t>
        <a:bodyPr/>
        <a:lstStyle/>
        <a:p>
          <a:endParaRPr lang="pl-PL"/>
        </a:p>
      </dgm:t>
    </dgm:pt>
    <dgm:pt modelId="{EB2D616F-03FF-492F-9859-AA2AADB7EB8B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Dofinansowanie przyznawane jest w przypadku spadku obrotów o:</a:t>
          </a:r>
        </a:p>
        <a:p>
          <a:r>
            <a:rPr lang="pl-PL" sz="1700" dirty="0"/>
            <a:t>a) Co najmniej 30% - w wysokości 50% minimalnego wynagrodzenia</a:t>
          </a:r>
        </a:p>
        <a:p>
          <a:r>
            <a:rPr lang="pl-PL" sz="1700" dirty="0"/>
            <a:t>b) Co najmniej 50 % - w wysokości 70% minimalnego wynagrodzenia</a:t>
          </a:r>
        </a:p>
        <a:p>
          <a:r>
            <a:rPr lang="pl-PL" sz="1700" dirty="0"/>
            <a:t>c) Co najmniej 80% - w wysokości 90% minimalnego wynagrodzenia</a:t>
          </a:r>
        </a:p>
      </dgm:t>
    </dgm:pt>
    <dgm:pt modelId="{DC9CB073-E3D9-4B16-B44D-059EE4CD4F1D}" type="parTrans" cxnId="{C76C5973-2D0D-430A-9CFF-69154F483B68}">
      <dgm:prSet/>
      <dgm:spPr/>
      <dgm:t>
        <a:bodyPr/>
        <a:lstStyle/>
        <a:p>
          <a:endParaRPr lang="pl-PL"/>
        </a:p>
      </dgm:t>
    </dgm:pt>
    <dgm:pt modelId="{323865FA-70C2-4877-9777-034D4BDD305C}" type="sibTrans" cxnId="{C76C5973-2D0D-430A-9CFF-69154F483B68}">
      <dgm:prSet/>
      <dgm:spPr/>
      <dgm:t>
        <a:bodyPr/>
        <a:lstStyle/>
        <a:p>
          <a:endParaRPr lang="pl-PL"/>
        </a:p>
      </dgm:t>
    </dgm:pt>
    <dgm:pt modelId="{3CBDDE29-06AC-4BA6-8DED-31066A3DE187}" type="pres">
      <dgm:prSet presAssocID="{85F4267C-D4A7-4807-A193-60923E0AFBA8}" presName="diagram" presStyleCnt="0">
        <dgm:presLayoutVars>
          <dgm:dir/>
          <dgm:resizeHandles val="exact"/>
        </dgm:presLayoutVars>
      </dgm:prSet>
      <dgm:spPr/>
    </dgm:pt>
    <dgm:pt modelId="{7BF4DB82-84C2-48C4-BCDD-908C16A68C72}" type="pres">
      <dgm:prSet presAssocID="{94BE8F7F-342B-4344-A48B-950CAC5823C1}" presName="node" presStyleLbl="node1" presStyleIdx="0" presStyleCnt="4">
        <dgm:presLayoutVars>
          <dgm:bulletEnabled val="1"/>
        </dgm:presLayoutVars>
      </dgm:prSet>
      <dgm:spPr/>
    </dgm:pt>
    <dgm:pt modelId="{7692F9AE-1A2A-42D0-B9BD-388B6ABA1F22}" type="pres">
      <dgm:prSet presAssocID="{19F8B85B-04D0-4670-8A44-99C74E1A4615}" presName="sibTrans" presStyleCnt="0"/>
      <dgm:spPr/>
    </dgm:pt>
    <dgm:pt modelId="{61B46833-A647-4639-87E5-832D5BB3B39C}" type="pres">
      <dgm:prSet presAssocID="{9223800C-781A-4580-9B6C-83B8BA77C776}" presName="node" presStyleLbl="node1" presStyleIdx="1" presStyleCnt="4">
        <dgm:presLayoutVars>
          <dgm:bulletEnabled val="1"/>
        </dgm:presLayoutVars>
      </dgm:prSet>
      <dgm:spPr/>
    </dgm:pt>
    <dgm:pt modelId="{F4B9C325-E6F1-48B8-87C4-35D357E714A7}" type="pres">
      <dgm:prSet presAssocID="{580562CF-BC92-4DAB-94D2-22F836E2C762}" presName="sibTrans" presStyleCnt="0"/>
      <dgm:spPr/>
    </dgm:pt>
    <dgm:pt modelId="{A8A70250-4D08-4862-BD22-1E8EEF05930E}" type="pres">
      <dgm:prSet presAssocID="{A51DC85B-6984-4FB7-B599-7C944558E964}" presName="node" presStyleLbl="node1" presStyleIdx="2" presStyleCnt="4">
        <dgm:presLayoutVars>
          <dgm:bulletEnabled val="1"/>
        </dgm:presLayoutVars>
      </dgm:prSet>
      <dgm:spPr/>
    </dgm:pt>
    <dgm:pt modelId="{24F0A7B5-ABC0-494C-96E6-F13A00D16788}" type="pres">
      <dgm:prSet presAssocID="{16149694-C860-4216-9FA5-8EC590C8FB43}" presName="sibTrans" presStyleCnt="0"/>
      <dgm:spPr/>
    </dgm:pt>
    <dgm:pt modelId="{6FBFD592-5237-40BF-941E-9FE6B161E15C}" type="pres">
      <dgm:prSet presAssocID="{EB2D616F-03FF-492F-9859-AA2AADB7EB8B}" presName="node" presStyleLbl="node1" presStyleIdx="3" presStyleCnt="4">
        <dgm:presLayoutVars>
          <dgm:bulletEnabled val="1"/>
        </dgm:presLayoutVars>
      </dgm:prSet>
      <dgm:spPr/>
    </dgm:pt>
  </dgm:ptLst>
  <dgm:cxnLst>
    <dgm:cxn modelId="{CDC18B05-47D0-482B-B96F-6F7A96033985}" srcId="{85F4267C-D4A7-4807-A193-60923E0AFBA8}" destId="{9223800C-781A-4580-9B6C-83B8BA77C776}" srcOrd="1" destOrd="0" parTransId="{86EF471D-0875-47E4-A98A-949083C25E9D}" sibTransId="{580562CF-BC92-4DAB-94D2-22F836E2C762}"/>
    <dgm:cxn modelId="{3DE5061C-0A70-4C6F-97C0-17A4D2CE1B08}" type="presOf" srcId="{9223800C-781A-4580-9B6C-83B8BA77C776}" destId="{61B46833-A647-4639-87E5-832D5BB3B39C}" srcOrd="0" destOrd="0" presId="urn:microsoft.com/office/officeart/2005/8/layout/default"/>
    <dgm:cxn modelId="{D1B17E30-C415-4651-A6EF-958C31896426}" type="presOf" srcId="{A51DC85B-6984-4FB7-B599-7C944558E964}" destId="{A8A70250-4D08-4862-BD22-1E8EEF05930E}" srcOrd="0" destOrd="0" presId="urn:microsoft.com/office/officeart/2005/8/layout/default"/>
    <dgm:cxn modelId="{97EC786D-F67B-4CF0-85D7-B47E5900AD64}" type="presOf" srcId="{94BE8F7F-342B-4344-A48B-950CAC5823C1}" destId="{7BF4DB82-84C2-48C4-BCDD-908C16A68C72}" srcOrd="0" destOrd="0" presId="urn:microsoft.com/office/officeart/2005/8/layout/default"/>
    <dgm:cxn modelId="{C76C5973-2D0D-430A-9CFF-69154F483B68}" srcId="{85F4267C-D4A7-4807-A193-60923E0AFBA8}" destId="{EB2D616F-03FF-492F-9859-AA2AADB7EB8B}" srcOrd="3" destOrd="0" parTransId="{DC9CB073-E3D9-4B16-B44D-059EE4CD4F1D}" sibTransId="{323865FA-70C2-4877-9777-034D4BDD305C}"/>
    <dgm:cxn modelId="{AF074AC7-3A47-4511-8B73-D23399B9209B}" srcId="{85F4267C-D4A7-4807-A193-60923E0AFBA8}" destId="{94BE8F7F-342B-4344-A48B-950CAC5823C1}" srcOrd="0" destOrd="0" parTransId="{C9A529F4-271B-47BB-AA74-EB639EB4B54A}" sibTransId="{19F8B85B-04D0-4670-8A44-99C74E1A4615}"/>
    <dgm:cxn modelId="{18E417E3-011D-4F94-AF42-BDDA58FBFF88}" srcId="{85F4267C-D4A7-4807-A193-60923E0AFBA8}" destId="{A51DC85B-6984-4FB7-B599-7C944558E964}" srcOrd="2" destOrd="0" parTransId="{59B54DE2-8019-4F15-9FDA-091B4D6950DE}" sibTransId="{16149694-C860-4216-9FA5-8EC590C8FB43}"/>
    <dgm:cxn modelId="{4D2156E5-9A87-49CA-A0BC-C77792DCE0C6}" type="presOf" srcId="{EB2D616F-03FF-492F-9859-AA2AADB7EB8B}" destId="{6FBFD592-5237-40BF-941E-9FE6B161E15C}" srcOrd="0" destOrd="0" presId="urn:microsoft.com/office/officeart/2005/8/layout/default"/>
    <dgm:cxn modelId="{02EA7AF9-3D1F-4C0B-B12B-B163F518D444}" type="presOf" srcId="{85F4267C-D4A7-4807-A193-60923E0AFBA8}" destId="{3CBDDE29-06AC-4BA6-8DED-31066A3DE187}" srcOrd="0" destOrd="0" presId="urn:microsoft.com/office/officeart/2005/8/layout/default"/>
    <dgm:cxn modelId="{E26C2818-C806-4A3C-BDCB-EA3AEBB7A23E}" type="presParOf" srcId="{3CBDDE29-06AC-4BA6-8DED-31066A3DE187}" destId="{7BF4DB82-84C2-48C4-BCDD-908C16A68C72}" srcOrd="0" destOrd="0" presId="urn:microsoft.com/office/officeart/2005/8/layout/default"/>
    <dgm:cxn modelId="{8CA7B197-1E53-43F9-BF04-6A64490C90B6}" type="presParOf" srcId="{3CBDDE29-06AC-4BA6-8DED-31066A3DE187}" destId="{7692F9AE-1A2A-42D0-B9BD-388B6ABA1F22}" srcOrd="1" destOrd="0" presId="urn:microsoft.com/office/officeart/2005/8/layout/default"/>
    <dgm:cxn modelId="{85AB637F-2F4A-4D65-AD67-416D5AE68612}" type="presParOf" srcId="{3CBDDE29-06AC-4BA6-8DED-31066A3DE187}" destId="{61B46833-A647-4639-87E5-832D5BB3B39C}" srcOrd="2" destOrd="0" presId="urn:microsoft.com/office/officeart/2005/8/layout/default"/>
    <dgm:cxn modelId="{118597D3-6E15-466B-98EF-CC9A61994998}" type="presParOf" srcId="{3CBDDE29-06AC-4BA6-8DED-31066A3DE187}" destId="{F4B9C325-E6F1-48B8-87C4-35D357E714A7}" srcOrd="3" destOrd="0" presId="urn:microsoft.com/office/officeart/2005/8/layout/default"/>
    <dgm:cxn modelId="{0235181E-22CF-4CCD-ADC8-EC716B96F76C}" type="presParOf" srcId="{3CBDDE29-06AC-4BA6-8DED-31066A3DE187}" destId="{A8A70250-4D08-4862-BD22-1E8EEF05930E}" srcOrd="4" destOrd="0" presId="urn:microsoft.com/office/officeart/2005/8/layout/default"/>
    <dgm:cxn modelId="{CD3A4DDE-694C-42E6-A24B-4D0AF5AE16A0}" type="presParOf" srcId="{3CBDDE29-06AC-4BA6-8DED-31066A3DE187}" destId="{24F0A7B5-ABC0-494C-96E6-F13A00D16788}" srcOrd="5" destOrd="0" presId="urn:microsoft.com/office/officeart/2005/8/layout/default"/>
    <dgm:cxn modelId="{E6565DA1-34A7-4B94-927F-F282E1ED8A99}" type="presParOf" srcId="{3CBDDE29-06AC-4BA6-8DED-31066A3DE187}" destId="{6FBFD592-5237-40BF-941E-9FE6B161E1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22C895-DC3C-404E-99CE-B7BB2FA70F2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894A80C-F772-4C3D-AB40-BDA5E7FC8273}">
      <dgm:prSet phldrT="[Tekst]" custT="1"/>
      <dgm:spPr>
        <a:solidFill>
          <a:srgbClr val="428FE2"/>
        </a:solidFill>
      </dgm:spPr>
      <dgm:t>
        <a:bodyPr/>
        <a:lstStyle/>
        <a:p>
          <a:r>
            <a:rPr lang="pl-PL" sz="2200" dirty="0"/>
            <a:t>Świadczenie przysługuje w przypadku gdy:</a:t>
          </a:r>
        </a:p>
      </dgm:t>
    </dgm:pt>
    <dgm:pt modelId="{B0E03DDF-2EEC-4DBC-B151-EA77B9C27402}" type="parTrans" cxnId="{CD9B5FBF-0797-4C46-9329-9EC5F4709D9F}">
      <dgm:prSet/>
      <dgm:spPr/>
      <dgm:t>
        <a:bodyPr/>
        <a:lstStyle/>
        <a:p>
          <a:endParaRPr lang="pl-PL"/>
        </a:p>
      </dgm:t>
    </dgm:pt>
    <dgm:pt modelId="{362B4DCA-E30C-4A24-BF23-47D340ED3D4D}" type="sibTrans" cxnId="{CD9B5FBF-0797-4C46-9329-9EC5F4709D9F}">
      <dgm:prSet/>
      <dgm:spPr/>
      <dgm:t>
        <a:bodyPr/>
        <a:lstStyle/>
        <a:p>
          <a:endParaRPr lang="pl-PL"/>
        </a:p>
      </dgm:t>
    </dgm:pt>
    <dgm:pt modelId="{135DAAE0-02F7-41D7-A810-CD3C8DA24096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000" dirty="0"/>
            <a:t>Umowa została zawarta przed 1 lutego 2020 r.</a:t>
          </a:r>
        </a:p>
      </dgm:t>
    </dgm:pt>
    <dgm:pt modelId="{70B6CBB3-768D-4F72-8BB8-37A974DFCDE4}" type="parTrans" cxnId="{EA5605EE-8026-4C70-81AA-EFD71A2AA435}">
      <dgm:prSet/>
      <dgm:spPr/>
      <dgm:t>
        <a:bodyPr/>
        <a:lstStyle/>
        <a:p>
          <a:endParaRPr lang="pl-PL"/>
        </a:p>
      </dgm:t>
    </dgm:pt>
    <dgm:pt modelId="{357ED4A7-68DC-492D-B441-BE3885254C65}" type="sibTrans" cxnId="{EA5605EE-8026-4C70-81AA-EFD71A2AA435}">
      <dgm:prSet/>
      <dgm:spPr/>
      <dgm:t>
        <a:bodyPr/>
        <a:lstStyle/>
        <a:p>
          <a:endParaRPr lang="pl-PL"/>
        </a:p>
      </dgm:t>
    </dgm:pt>
    <dgm:pt modelId="{A2BF2DC8-BB5F-49A1-871E-A12233BACAA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000" dirty="0"/>
            <a:t>Przychód z umowy nie był wyższy niż 300% przeciętnego wynagrodzenia za pracę z poprzedniego kwartału</a:t>
          </a:r>
        </a:p>
      </dgm:t>
    </dgm:pt>
    <dgm:pt modelId="{EF552AC2-CB90-425F-9679-5F1DF6747311}" type="parTrans" cxnId="{286FC8AA-E2EA-4078-A71E-744F73C937D1}">
      <dgm:prSet/>
      <dgm:spPr/>
      <dgm:t>
        <a:bodyPr/>
        <a:lstStyle/>
        <a:p>
          <a:endParaRPr lang="pl-PL"/>
        </a:p>
      </dgm:t>
    </dgm:pt>
    <dgm:pt modelId="{BF90A4CF-300B-4638-B218-5FE358DE46A2}" type="sibTrans" cxnId="{286FC8AA-E2EA-4078-A71E-744F73C937D1}">
      <dgm:prSet/>
      <dgm:spPr/>
      <dgm:t>
        <a:bodyPr/>
        <a:lstStyle/>
        <a:p>
          <a:endParaRPr lang="pl-PL"/>
        </a:p>
      </dgm:t>
    </dgm:pt>
    <dgm:pt modelId="{5111D188-0446-4DDF-8814-0266D8E0A4EA}" type="pres">
      <dgm:prSet presAssocID="{2D22C895-DC3C-404E-99CE-B7BB2FA70F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5D40F3-3001-4428-920C-050E800947DF}" type="pres">
      <dgm:prSet presAssocID="{F894A80C-F772-4C3D-AB40-BDA5E7FC8273}" presName="hierRoot1" presStyleCnt="0">
        <dgm:presLayoutVars>
          <dgm:hierBranch val="init"/>
        </dgm:presLayoutVars>
      </dgm:prSet>
      <dgm:spPr/>
    </dgm:pt>
    <dgm:pt modelId="{A40E16A2-1EBD-4D80-9454-3EEAC2998AF3}" type="pres">
      <dgm:prSet presAssocID="{F894A80C-F772-4C3D-AB40-BDA5E7FC8273}" presName="rootComposite1" presStyleCnt="0"/>
      <dgm:spPr/>
    </dgm:pt>
    <dgm:pt modelId="{E3B31658-2F71-4C4E-A535-A14C39AC32BD}" type="pres">
      <dgm:prSet presAssocID="{F894A80C-F772-4C3D-AB40-BDA5E7FC8273}" presName="rootText1" presStyleLbl="node0" presStyleIdx="0" presStyleCnt="1">
        <dgm:presLayoutVars>
          <dgm:chPref val="3"/>
        </dgm:presLayoutVars>
      </dgm:prSet>
      <dgm:spPr/>
    </dgm:pt>
    <dgm:pt modelId="{9FF43006-F315-49F9-A162-A896D97F5722}" type="pres">
      <dgm:prSet presAssocID="{F894A80C-F772-4C3D-AB40-BDA5E7FC8273}" presName="rootConnector1" presStyleLbl="node1" presStyleIdx="0" presStyleCnt="0"/>
      <dgm:spPr/>
    </dgm:pt>
    <dgm:pt modelId="{F8397F6A-1750-4C23-8753-816D1317B7D6}" type="pres">
      <dgm:prSet presAssocID="{F894A80C-F772-4C3D-AB40-BDA5E7FC8273}" presName="hierChild2" presStyleCnt="0"/>
      <dgm:spPr/>
    </dgm:pt>
    <dgm:pt modelId="{3EE61B6A-C503-402A-8145-D7840C67AD83}" type="pres">
      <dgm:prSet presAssocID="{70B6CBB3-768D-4F72-8BB8-37A974DFCDE4}" presName="Name37" presStyleLbl="parChTrans1D2" presStyleIdx="0" presStyleCnt="2"/>
      <dgm:spPr/>
    </dgm:pt>
    <dgm:pt modelId="{3F6404F4-E123-4B55-9B5B-B647DEEDD9A2}" type="pres">
      <dgm:prSet presAssocID="{135DAAE0-02F7-41D7-A810-CD3C8DA24096}" presName="hierRoot2" presStyleCnt="0">
        <dgm:presLayoutVars>
          <dgm:hierBranch val="init"/>
        </dgm:presLayoutVars>
      </dgm:prSet>
      <dgm:spPr/>
    </dgm:pt>
    <dgm:pt modelId="{203F9CEB-3A39-46D4-971A-328D9F1E88D0}" type="pres">
      <dgm:prSet presAssocID="{135DAAE0-02F7-41D7-A810-CD3C8DA24096}" presName="rootComposite" presStyleCnt="0"/>
      <dgm:spPr/>
    </dgm:pt>
    <dgm:pt modelId="{F72CD2C5-8A19-40AC-89D7-E1A7631E68EE}" type="pres">
      <dgm:prSet presAssocID="{135DAAE0-02F7-41D7-A810-CD3C8DA24096}" presName="rootText" presStyleLbl="node2" presStyleIdx="0" presStyleCnt="2">
        <dgm:presLayoutVars>
          <dgm:chPref val="3"/>
        </dgm:presLayoutVars>
      </dgm:prSet>
      <dgm:spPr/>
    </dgm:pt>
    <dgm:pt modelId="{2737FB8A-BFBD-42C6-AC0E-E5779DD24CA6}" type="pres">
      <dgm:prSet presAssocID="{135DAAE0-02F7-41D7-A810-CD3C8DA24096}" presName="rootConnector" presStyleLbl="node2" presStyleIdx="0" presStyleCnt="2"/>
      <dgm:spPr/>
    </dgm:pt>
    <dgm:pt modelId="{81037DE0-B10A-4D6F-B423-4046B5B0139D}" type="pres">
      <dgm:prSet presAssocID="{135DAAE0-02F7-41D7-A810-CD3C8DA24096}" presName="hierChild4" presStyleCnt="0"/>
      <dgm:spPr/>
    </dgm:pt>
    <dgm:pt modelId="{CAF49878-3DCA-4B05-AA63-CFE6C0675E4F}" type="pres">
      <dgm:prSet presAssocID="{135DAAE0-02F7-41D7-A810-CD3C8DA24096}" presName="hierChild5" presStyleCnt="0"/>
      <dgm:spPr/>
    </dgm:pt>
    <dgm:pt modelId="{0E37B57A-D31A-454F-8086-E01CB8F0BE54}" type="pres">
      <dgm:prSet presAssocID="{EF552AC2-CB90-425F-9679-5F1DF6747311}" presName="Name37" presStyleLbl="parChTrans1D2" presStyleIdx="1" presStyleCnt="2"/>
      <dgm:spPr/>
    </dgm:pt>
    <dgm:pt modelId="{048FE6D0-8611-4EFA-A3C2-391B8D4C6DB5}" type="pres">
      <dgm:prSet presAssocID="{A2BF2DC8-BB5F-49A1-871E-A12233BACAAC}" presName="hierRoot2" presStyleCnt="0">
        <dgm:presLayoutVars>
          <dgm:hierBranch val="init"/>
        </dgm:presLayoutVars>
      </dgm:prSet>
      <dgm:spPr/>
    </dgm:pt>
    <dgm:pt modelId="{E977DDA2-DEA6-4961-A903-D72051C52373}" type="pres">
      <dgm:prSet presAssocID="{A2BF2DC8-BB5F-49A1-871E-A12233BACAAC}" presName="rootComposite" presStyleCnt="0"/>
      <dgm:spPr/>
    </dgm:pt>
    <dgm:pt modelId="{4D590C70-01D3-4CD7-A069-E8E16C5ED5E3}" type="pres">
      <dgm:prSet presAssocID="{A2BF2DC8-BB5F-49A1-871E-A12233BACAAC}" presName="rootText" presStyleLbl="node2" presStyleIdx="1" presStyleCnt="2">
        <dgm:presLayoutVars>
          <dgm:chPref val="3"/>
        </dgm:presLayoutVars>
      </dgm:prSet>
      <dgm:spPr/>
    </dgm:pt>
    <dgm:pt modelId="{8B7B363B-9EA3-4F99-BB20-12C63DAF840F}" type="pres">
      <dgm:prSet presAssocID="{A2BF2DC8-BB5F-49A1-871E-A12233BACAAC}" presName="rootConnector" presStyleLbl="node2" presStyleIdx="1" presStyleCnt="2"/>
      <dgm:spPr/>
    </dgm:pt>
    <dgm:pt modelId="{22EEE168-8290-4628-AF00-5313F6B602BA}" type="pres">
      <dgm:prSet presAssocID="{A2BF2DC8-BB5F-49A1-871E-A12233BACAAC}" presName="hierChild4" presStyleCnt="0"/>
      <dgm:spPr/>
    </dgm:pt>
    <dgm:pt modelId="{E463DC61-74C4-48B0-8E83-78A28FFDF500}" type="pres">
      <dgm:prSet presAssocID="{A2BF2DC8-BB5F-49A1-871E-A12233BACAAC}" presName="hierChild5" presStyleCnt="0"/>
      <dgm:spPr/>
    </dgm:pt>
    <dgm:pt modelId="{ED086FE2-AF46-4AE5-ACAA-34EC4BC4F681}" type="pres">
      <dgm:prSet presAssocID="{F894A80C-F772-4C3D-AB40-BDA5E7FC8273}" presName="hierChild3" presStyleCnt="0"/>
      <dgm:spPr/>
    </dgm:pt>
  </dgm:ptLst>
  <dgm:cxnLst>
    <dgm:cxn modelId="{14DE9A13-BB1D-46F7-9AA4-B2B24C01E05C}" type="presOf" srcId="{F894A80C-F772-4C3D-AB40-BDA5E7FC8273}" destId="{E3B31658-2F71-4C4E-A535-A14C39AC32BD}" srcOrd="0" destOrd="0" presId="urn:microsoft.com/office/officeart/2005/8/layout/orgChart1"/>
    <dgm:cxn modelId="{75039739-BA4E-4B85-8C33-ABC4BAA1235E}" type="presOf" srcId="{F894A80C-F772-4C3D-AB40-BDA5E7FC8273}" destId="{9FF43006-F315-49F9-A162-A896D97F5722}" srcOrd="1" destOrd="0" presId="urn:microsoft.com/office/officeart/2005/8/layout/orgChart1"/>
    <dgm:cxn modelId="{556DFF4B-04B0-49FE-96E0-07DF633E6CE5}" type="presOf" srcId="{EF552AC2-CB90-425F-9679-5F1DF6747311}" destId="{0E37B57A-D31A-454F-8086-E01CB8F0BE54}" srcOrd="0" destOrd="0" presId="urn:microsoft.com/office/officeart/2005/8/layout/orgChart1"/>
    <dgm:cxn modelId="{CA8AD286-2421-43E3-80E1-0697D3CAF84D}" type="presOf" srcId="{70B6CBB3-768D-4F72-8BB8-37A974DFCDE4}" destId="{3EE61B6A-C503-402A-8145-D7840C67AD83}" srcOrd="0" destOrd="0" presId="urn:microsoft.com/office/officeart/2005/8/layout/orgChart1"/>
    <dgm:cxn modelId="{EF18FB97-4722-4724-9567-5B21BC90E98E}" type="presOf" srcId="{135DAAE0-02F7-41D7-A810-CD3C8DA24096}" destId="{F72CD2C5-8A19-40AC-89D7-E1A7631E68EE}" srcOrd="0" destOrd="0" presId="urn:microsoft.com/office/officeart/2005/8/layout/orgChart1"/>
    <dgm:cxn modelId="{286FC8AA-E2EA-4078-A71E-744F73C937D1}" srcId="{F894A80C-F772-4C3D-AB40-BDA5E7FC8273}" destId="{A2BF2DC8-BB5F-49A1-871E-A12233BACAAC}" srcOrd="1" destOrd="0" parTransId="{EF552AC2-CB90-425F-9679-5F1DF6747311}" sibTransId="{BF90A4CF-300B-4638-B218-5FE358DE46A2}"/>
    <dgm:cxn modelId="{61F8E7BE-FF18-46F8-ADA3-4FF480FAF68C}" type="presOf" srcId="{135DAAE0-02F7-41D7-A810-CD3C8DA24096}" destId="{2737FB8A-BFBD-42C6-AC0E-E5779DD24CA6}" srcOrd="1" destOrd="0" presId="urn:microsoft.com/office/officeart/2005/8/layout/orgChart1"/>
    <dgm:cxn modelId="{CD9B5FBF-0797-4C46-9329-9EC5F4709D9F}" srcId="{2D22C895-DC3C-404E-99CE-B7BB2FA70F27}" destId="{F894A80C-F772-4C3D-AB40-BDA5E7FC8273}" srcOrd="0" destOrd="0" parTransId="{B0E03DDF-2EEC-4DBC-B151-EA77B9C27402}" sibTransId="{362B4DCA-E30C-4A24-BF23-47D340ED3D4D}"/>
    <dgm:cxn modelId="{1E9AC2D4-25A2-4FE9-A034-5DB9CE00DE14}" type="presOf" srcId="{A2BF2DC8-BB5F-49A1-871E-A12233BACAAC}" destId="{8B7B363B-9EA3-4F99-BB20-12C63DAF840F}" srcOrd="1" destOrd="0" presId="urn:microsoft.com/office/officeart/2005/8/layout/orgChart1"/>
    <dgm:cxn modelId="{EA5605EE-8026-4C70-81AA-EFD71A2AA435}" srcId="{F894A80C-F772-4C3D-AB40-BDA5E7FC8273}" destId="{135DAAE0-02F7-41D7-A810-CD3C8DA24096}" srcOrd="0" destOrd="0" parTransId="{70B6CBB3-768D-4F72-8BB8-37A974DFCDE4}" sibTransId="{357ED4A7-68DC-492D-B441-BE3885254C65}"/>
    <dgm:cxn modelId="{558EABF1-10C5-41FF-9322-017FBE097983}" type="presOf" srcId="{A2BF2DC8-BB5F-49A1-871E-A12233BACAAC}" destId="{4D590C70-01D3-4CD7-A069-E8E16C5ED5E3}" srcOrd="0" destOrd="0" presId="urn:microsoft.com/office/officeart/2005/8/layout/orgChart1"/>
    <dgm:cxn modelId="{2451FAFD-D7D0-450F-BDE9-F4A7E5239CB5}" type="presOf" srcId="{2D22C895-DC3C-404E-99CE-B7BB2FA70F27}" destId="{5111D188-0446-4DDF-8814-0266D8E0A4EA}" srcOrd="0" destOrd="0" presId="urn:microsoft.com/office/officeart/2005/8/layout/orgChart1"/>
    <dgm:cxn modelId="{2D5ACFFC-441A-43FE-9E55-30BAA7777527}" type="presParOf" srcId="{5111D188-0446-4DDF-8814-0266D8E0A4EA}" destId="{8C5D40F3-3001-4428-920C-050E800947DF}" srcOrd="0" destOrd="0" presId="urn:microsoft.com/office/officeart/2005/8/layout/orgChart1"/>
    <dgm:cxn modelId="{D093A75F-004B-4F72-8E83-F348418D5D38}" type="presParOf" srcId="{8C5D40F3-3001-4428-920C-050E800947DF}" destId="{A40E16A2-1EBD-4D80-9454-3EEAC2998AF3}" srcOrd="0" destOrd="0" presId="urn:microsoft.com/office/officeart/2005/8/layout/orgChart1"/>
    <dgm:cxn modelId="{8E55C0C0-8B54-4B8C-AEA7-438A2BAABAFF}" type="presParOf" srcId="{A40E16A2-1EBD-4D80-9454-3EEAC2998AF3}" destId="{E3B31658-2F71-4C4E-A535-A14C39AC32BD}" srcOrd="0" destOrd="0" presId="urn:microsoft.com/office/officeart/2005/8/layout/orgChart1"/>
    <dgm:cxn modelId="{D5B746C8-002C-4CD5-8181-2ACB4B4FDC48}" type="presParOf" srcId="{A40E16A2-1EBD-4D80-9454-3EEAC2998AF3}" destId="{9FF43006-F315-49F9-A162-A896D97F5722}" srcOrd="1" destOrd="0" presId="urn:microsoft.com/office/officeart/2005/8/layout/orgChart1"/>
    <dgm:cxn modelId="{543D4EC1-2611-4684-B8CA-91AC5FB75E11}" type="presParOf" srcId="{8C5D40F3-3001-4428-920C-050E800947DF}" destId="{F8397F6A-1750-4C23-8753-816D1317B7D6}" srcOrd="1" destOrd="0" presId="urn:microsoft.com/office/officeart/2005/8/layout/orgChart1"/>
    <dgm:cxn modelId="{48599DD2-5E98-488B-A797-E27C4AAB1412}" type="presParOf" srcId="{F8397F6A-1750-4C23-8753-816D1317B7D6}" destId="{3EE61B6A-C503-402A-8145-D7840C67AD83}" srcOrd="0" destOrd="0" presId="urn:microsoft.com/office/officeart/2005/8/layout/orgChart1"/>
    <dgm:cxn modelId="{1283B5AA-0FEF-47EC-9EF9-63542CCB4996}" type="presParOf" srcId="{F8397F6A-1750-4C23-8753-816D1317B7D6}" destId="{3F6404F4-E123-4B55-9B5B-B647DEEDD9A2}" srcOrd="1" destOrd="0" presId="urn:microsoft.com/office/officeart/2005/8/layout/orgChart1"/>
    <dgm:cxn modelId="{A9B7E052-C8B7-459F-BB06-7D6F13541D26}" type="presParOf" srcId="{3F6404F4-E123-4B55-9B5B-B647DEEDD9A2}" destId="{203F9CEB-3A39-46D4-971A-328D9F1E88D0}" srcOrd="0" destOrd="0" presId="urn:microsoft.com/office/officeart/2005/8/layout/orgChart1"/>
    <dgm:cxn modelId="{ADB55AEE-5CCA-49CB-A9DB-DC3A744305C4}" type="presParOf" srcId="{203F9CEB-3A39-46D4-971A-328D9F1E88D0}" destId="{F72CD2C5-8A19-40AC-89D7-E1A7631E68EE}" srcOrd="0" destOrd="0" presId="urn:microsoft.com/office/officeart/2005/8/layout/orgChart1"/>
    <dgm:cxn modelId="{F926CD3A-068E-4C65-BC54-F047E9DCC7C8}" type="presParOf" srcId="{203F9CEB-3A39-46D4-971A-328D9F1E88D0}" destId="{2737FB8A-BFBD-42C6-AC0E-E5779DD24CA6}" srcOrd="1" destOrd="0" presId="urn:microsoft.com/office/officeart/2005/8/layout/orgChart1"/>
    <dgm:cxn modelId="{763C01DE-842A-4A48-AF56-58AC4EE576C1}" type="presParOf" srcId="{3F6404F4-E123-4B55-9B5B-B647DEEDD9A2}" destId="{81037DE0-B10A-4D6F-B423-4046B5B0139D}" srcOrd="1" destOrd="0" presId="urn:microsoft.com/office/officeart/2005/8/layout/orgChart1"/>
    <dgm:cxn modelId="{57D237A8-A491-4ED3-A1E7-F7D8B0F3C9AE}" type="presParOf" srcId="{3F6404F4-E123-4B55-9B5B-B647DEEDD9A2}" destId="{CAF49878-3DCA-4B05-AA63-CFE6C0675E4F}" srcOrd="2" destOrd="0" presId="urn:microsoft.com/office/officeart/2005/8/layout/orgChart1"/>
    <dgm:cxn modelId="{F74F5466-F54A-4E06-B972-F85B1B0354AF}" type="presParOf" srcId="{F8397F6A-1750-4C23-8753-816D1317B7D6}" destId="{0E37B57A-D31A-454F-8086-E01CB8F0BE54}" srcOrd="2" destOrd="0" presId="urn:microsoft.com/office/officeart/2005/8/layout/orgChart1"/>
    <dgm:cxn modelId="{D423E4F3-0774-4094-A67F-E21BFFE28826}" type="presParOf" srcId="{F8397F6A-1750-4C23-8753-816D1317B7D6}" destId="{048FE6D0-8611-4EFA-A3C2-391B8D4C6DB5}" srcOrd="3" destOrd="0" presId="urn:microsoft.com/office/officeart/2005/8/layout/orgChart1"/>
    <dgm:cxn modelId="{7CDC47B8-04CE-477C-82B5-135441AB5A19}" type="presParOf" srcId="{048FE6D0-8611-4EFA-A3C2-391B8D4C6DB5}" destId="{E977DDA2-DEA6-4961-A903-D72051C52373}" srcOrd="0" destOrd="0" presId="urn:microsoft.com/office/officeart/2005/8/layout/orgChart1"/>
    <dgm:cxn modelId="{B335E7E1-66E7-4B70-9C80-0CF1BE6522F4}" type="presParOf" srcId="{E977DDA2-DEA6-4961-A903-D72051C52373}" destId="{4D590C70-01D3-4CD7-A069-E8E16C5ED5E3}" srcOrd="0" destOrd="0" presId="urn:microsoft.com/office/officeart/2005/8/layout/orgChart1"/>
    <dgm:cxn modelId="{1E3FF05D-7A21-4C02-99E5-032A388EFB89}" type="presParOf" srcId="{E977DDA2-DEA6-4961-A903-D72051C52373}" destId="{8B7B363B-9EA3-4F99-BB20-12C63DAF840F}" srcOrd="1" destOrd="0" presId="urn:microsoft.com/office/officeart/2005/8/layout/orgChart1"/>
    <dgm:cxn modelId="{74940E2A-57CE-4154-B62E-753E74DC1AEF}" type="presParOf" srcId="{048FE6D0-8611-4EFA-A3C2-391B8D4C6DB5}" destId="{22EEE168-8290-4628-AF00-5313F6B602BA}" srcOrd="1" destOrd="0" presId="urn:microsoft.com/office/officeart/2005/8/layout/orgChart1"/>
    <dgm:cxn modelId="{3F0CF7E2-916B-4B3A-A245-53B8628B465E}" type="presParOf" srcId="{048FE6D0-8611-4EFA-A3C2-391B8D4C6DB5}" destId="{E463DC61-74C4-48B0-8E83-78A28FFDF500}" srcOrd="2" destOrd="0" presId="urn:microsoft.com/office/officeart/2005/8/layout/orgChart1"/>
    <dgm:cxn modelId="{313C4717-6F6D-4389-A7BC-E0BECA4273EB}" type="presParOf" srcId="{8C5D40F3-3001-4428-920C-050E800947DF}" destId="{ED086FE2-AF46-4AE5-ACAA-34EC4BC4F6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83922D-9292-4E43-B58C-E27E7C9D7E1C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79CE98A-BC31-44DC-9AA4-551C8678FF14}">
      <dgm:prSet phldrT="[Tekst]" custT="1"/>
      <dgm:spPr>
        <a:solidFill>
          <a:srgbClr val="428FE2"/>
        </a:solidFill>
      </dgm:spPr>
      <dgm:t>
        <a:bodyPr/>
        <a:lstStyle/>
        <a:p>
          <a:r>
            <a:rPr lang="pl-PL" sz="1800" dirty="0"/>
            <a:t>Jednorazowe świadczenie postojowe w wysokości 80% minimalnego wynagrodzenia</a:t>
          </a:r>
        </a:p>
      </dgm:t>
    </dgm:pt>
    <dgm:pt modelId="{B1A07B60-E0E3-4577-9718-C26E8F9849B2}" type="parTrans" cxnId="{8CBF442F-22B8-40DD-830D-5988B9C0F72C}">
      <dgm:prSet/>
      <dgm:spPr/>
      <dgm:t>
        <a:bodyPr/>
        <a:lstStyle/>
        <a:p>
          <a:endParaRPr lang="pl-PL"/>
        </a:p>
      </dgm:t>
    </dgm:pt>
    <dgm:pt modelId="{EC4E41AF-8E58-466E-AF77-B6D2229D2593}" type="sibTrans" cxnId="{8CBF442F-22B8-40DD-830D-5988B9C0F72C}">
      <dgm:prSet/>
      <dgm:spPr/>
      <dgm:t>
        <a:bodyPr/>
        <a:lstStyle/>
        <a:p>
          <a:endParaRPr lang="pl-PL"/>
        </a:p>
      </dgm:t>
    </dgm:pt>
    <dgm:pt modelId="{208B7EE4-E8E2-4FBC-9FF9-935C1333B715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Przedsiębiorca prowadził działalność przed dniem 1 lutego 2020 r.</a:t>
          </a:r>
        </a:p>
      </dgm:t>
    </dgm:pt>
    <dgm:pt modelId="{74D467C6-2CF9-4A96-B0A1-3D9D79B77769}" type="parTrans" cxnId="{572A2793-E84A-4FE0-8A1A-C885F77D856D}">
      <dgm:prSet/>
      <dgm:spPr/>
      <dgm:t>
        <a:bodyPr/>
        <a:lstStyle/>
        <a:p>
          <a:endParaRPr lang="pl-PL"/>
        </a:p>
      </dgm:t>
    </dgm:pt>
    <dgm:pt modelId="{C9AFF776-CB0A-46D2-80E1-A215499FF162}" type="sibTrans" cxnId="{572A2793-E84A-4FE0-8A1A-C885F77D856D}">
      <dgm:prSet/>
      <dgm:spPr/>
      <dgm:t>
        <a:bodyPr/>
        <a:lstStyle/>
        <a:p>
          <a:endParaRPr lang="pl-PL"/>
        </a:p>
      </dgm:t>
    </dgm:pt>
    <dgm:pt modelId="{31CB721F-1C6B-4A13-B41B-F22CE5CE533B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Przychód uzyskany w miesiącu poprzedzającym miesiąc złożenia wniosku</a:t>
          </a:r>
        </a:p>
      </dgm:t>
    </dgm:pt>
    <dgm:pt modelId="{E72A5902-7D61-40D4-B962-E7A02BBAD8A7}" type="parTrans" cxnId="{349DD882-630B-46D5-857D-46D01AA7F3D9}">
      <dgm:prSet/>
      <dgm:spPr/>
      <dgm:t>
        <a:bodyPr/>
        <a:lstStyle/>
        <a:p>
          <a:endParaRPr lang="pl-PL"/>
        </a:p>
      </dgm:t>
    </dgm:pt>
    <dgm:pt modelId="{BF203447-8F98-4F63-8333-9A2EBAF80EF3}" type="sibTrans" cxnId="{349DD882-630B-46D5-857D-46D01AA7F3D9}">
      <dgm:prSet/>
      <dgm:spPr/>
      <dgm:t>
        <a:bodyPr/>
        <a:lstStyle/>
        <a:p>
          <a:endParaRPr lang="pl-PL"/>
        </a:p>
      </dgm:t>
    </dgm:pt>
    <dgm:pt modelId="{ABBD0E9B-297E-40B9-BF71-1240DFEA0741}">
      <dgm:prSet/>
      <dgm:spPr>
        <a:solidFill>
          <a:schemeClr val="accent1"/>
        </a:solidFill>
      </dgm:spPr>
      <dgm:t>
        <a:bodyPr/>
        <a:lstStyle/>
        <a:p>
          <a:r>
            <a:rPr lang="pl-PL" dirty="0"/>
            <a:t>był co najmniej 15 % niższy od przychodu uzyskanego w miesiącu poprzedzającym</a:t>
          </a:r>
        </a:p>
      </dgm:t>
    </dgm:pt>
    <dgm:pt modelId="{FB175BD0-C1BF-4E61-B9E8-B059D88ED2DF}" type="parTrans" cxnId="{8656F3CE-0715-48EC-A102-405330247F15}">
      <dgm:prSet/>
      <dgm:spPr/>
      <dgm:t>
        <a:bodyPr/>
        <a:lstStyle/>
        <a:p>
          <a:endParaRPr lang="pl-PL"/>
        </a:p>
      </dgm:t>
    </dgm:pt>
    <dgm:pt modelId="{E33B6A9A-C22E-4EFD-93A3-5D2818F5605C}" type="sibTrans" cxnId="{8656F3CE-0715-48EC-A102-405330247F15}">
      <dgm:prSet/>
      <dgm:spPr/>
      <dgm:t>
        <a:bodyPr/>
        <a:lstStyle/>
        <a:p>
          <a:endParaRPr lang="pl-PL"/>
        </a:p>
      </dgm:t>
    </dgm:pt>
    <dgm:pt modelId="{5EBFB776-518B-4F10-AA0E-812E34F7C8C2}">
      <dgm:prSet/>
      <dgm:spPr>
        <a:solidFill>
          <a:schemeClr val="accent1"/>
        </a:solidFill>
      </dgm:spPr>
      <dgm:t>
        <a:bodyPr/>
        <a:lstStyle/>
        <a:p>
          <a:r>
            <a:rPr lang="pl-PL" dirty="0"/>
            <a:t>nie przekroczył kwoty 300% prognozowanego minimalnego wynagrodzenia brutto w gospodarce narodowej w poprzednim kwartale</a:t>
          </a:r>
        </a:p>
      </dgm:t>
    </dgm:pt>
    <dgm:pt modelId="{8739F1BE-A78C-4DD4-91E1-6BE1B27AC4CC}" type="parTrans" cxnId="{65D2A978-17FD-4051-8D0C-DC4D84C3348B}">
      <dgm:prSet/>
      <dgm:spPr/>
      <dgm:t>
        <a:bodyPr/>
        <a:lstStyle/>
        <a:p>
          <a:endParaRPr lang="pl-PL"/>
        </a:p>
      </dgm:t>
    </dgm:pt>
    <dgm:pt modelId="{ADFD5FF7-E78C-495C-AB0C-F483C52A95CC}" type="sibTrans" cxnId="{65D2A978-17FD-4051-8D0C-DC4D84C3348B}">
      <dgm:prSet/>
      <dgm:spPr/>
      <dgm:t>
        <a:bodyPr/>
        <a:lstStyle/>
        <a:p>
          <a:endParaRPr lang="pl-PL"/>
        </a:p>
      </dgm:t>
    </dgm:pt>
    <dgm:pt modelId="{C73FB7D6-56BE-4B64-A1A2-811691CC41F5}">
      <dgm:prSet custT="1"/>
      <dgm:spPr>
        <a:solidFill>
          <a:schemeClr val="accent1"/>
        </a:solidFill>
      </dgm:spPr>
      <dgm:t>
        <a:bodyPr/>
        <a:lstStyle/>
        <a:p>
          <a:r>
            <a:rPr lang="pl-PL" sz="1700" dirty="0"/>
            <a:t>Wniosek należy złożyć do ZUS najpóźniej w terminie 3 miesięcy od dnia, w którym </a:t>
          </a:r>
        </a:p>
      </dgm:t>
    </dgm:pt>
    <dgm:pt modelId="{92F9DEEC-FDAA-4543-89F2-3ECA09BAF8E3}" type="parTrans" cxnId="{3884D0C7-D1BF-4C44-A065-C6D40424236A}">
      <dgm:prSet/>
      <dgm:spPr/>
      <dgm:t>
        <a:bodyPr/>
        <a:lstStyle/>
        <a:p>
          <a:endParaRPr lang="pl-PL"/>
        </a:p>
      </dgm:t>
    </dgm:pt>
    <dgm:pt modelId="{256BD933-8FD6-4E44-AE59-665E728C9779}" type="sibTrans" cxnId="{3884D0C7-D1BF-4C44-A065-C6D40424236A}">
      <dgm:prSet/>
      <dgm:spPr/>
      <dgm:t>
        <a:bodyPr/>
        <a:lstStyle/>
        <a:p>
          <a:endParaRPr lang="pl-PL"/>
        </a:p>
      </dgm:t>
    </dgm:pt>
    <dgm:pt modelId="{D20FF60D-8232-4C50-B267-EB9DBEFFB657}" type="pres">
      <dgm:prSet presAssocID="{6F83922D-9292-4E43-B58C-E27E7C9D7E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E1BC88-3CDE-441D-8F63-3896B394A069}" type="pres">
      <dgm:prSet presAssocID="{C79CE98A-BC31-44DC-9AA4-551C8678FF14}" presName="hierRoot1" presStyleCnt="0">
        <dgm:presLayoutVars>
          <dgm:hierBranch val="init"/>
        </dgm:presLayoutVars>
      </dgm:prSet>
      <dgm:spPr/>
    </dgm:pt>
    <dgm:pt modelId="{D43F7FB1-7597-4897-9D50-469C41B51E15}" type="pres">
      <dgm:prSet presAssocID="{C79CE98A-BC31-44DC-9AA4-551C8678FF14}" presName="rootComposite1" presStyleCnt="0"/>
      <dgm:spPr/>
    </dgm:pt>
    <dgm:pt modelId="{E29EE385-803C-48BB-93C7-927DED221A1A}" type="pres">
      <dgm:prSet presAssocID="{C79CE98A-BC31-44DC-9AA4-551C8678FF14}" presName="rootText1" presStyleLbl="node0" presStyleIdx="0" presStyleCnt="1" custScaleX="124370">
        <dgm:presLayoutVars>
          <dgm:chPref val="3"/>
        </dgm:presLayoutVars>
      </dgm:prSet>
      <dgm:spPr/>
    </dgm:pt>
    <dgm:pt modelId="{67F0BCBA-9682-465D-A302-E026803D06CA}" type="pres">
      <dgm:prSet presAssocID="{C79CE98A-BC31-44DC-9AA4-551C8678FF14}" presName="rootConnector1" presStyleLbl="node1" presStyleIdx="0" presStyleCnt="0"/>
      <dgm:spPr/>
    </dgm:pt>
    <dgm:pt modelId="{CC99708A-94AF-4789-B112-A70B14EA481E}" type="pres">
      <dgm:prSet presAssocID="{C79CE98A-BC31-44DC-9AA4-551C8678FF14}" presName="hierChild2" presStyleCnt="0"/>
      <dgm:spPr/>
    </dgm:pt>
    <dgm:pt modelId="{9541866A-BDDE-45F6-9372-42E608A88E5F}" type="pres">
      <dgm:prSet presAssocID="{74D467C6-2CF9-4A96-B0A1-3D9D79B77769}" presName="Name37" presStyleLbl="parChTrans1D2" presStyleIdx="0" presStyleCnt="3"/>
      <dgm:spPr/>
    </dgm:pt>
    <dgm:pt modelId="{5D43443F-8A1B-4C55-9ECF-1D3140F98302}" type="pres">
      <dgm:prSet presAssocID="{208B7EE4-E8E2-4FBC-9FF9-935C1333B715}" presName="hierRoot2" presStyleCnt="0">
        <dgm:presLayoutVars>
          <dgm:hierBranch val="init"/>
        </dgm:presLayoutVars>
      </dgm:prSet>
      <dgm:spPr/>
    </dgm:pt>
    <dgm:pt modelId="{96C0D117-A0D3-4F24-8D4F-80DAED27E559}" type="pres">
      <dgm:prSet presAssocID="{208B7EE4-E8E2-4FBC-9FF9-935C1333B715}" presName="rootComposite" presStyleCnt="0"/>
      <dgm:spPr/>
    </dgm:pt>
    <dgm:pt modelId="{D47D38DF-FEF3-46CA-8A2E-C2A33621AF14}" type="pres">
      <dgm:prSet presAssocID="{208B7EE4-E8E2-4FBC-9FF9-935C1333B715}" presName="rootText" presStyleLbl="node2" presStyleIdx="0" presStyleCnt="3">
        <dgm:presLayoutVars>
          <dgm:chPref val="3"/>
        </dgm:presLayoutVars>
      </dgm:prSet>
      <dgm:spPr/>
    </dgm:pt>
    <dgm:pt modelId="{C20EC32C-ED27-49EA-9744-CBFFFDBAEA03}" type="pres">
      <dgm:prSet presAssocID="{208B7EE4-E8E2-4FBC-9FF9-935C1333B715}" presName="rootConnector" presStyleLbl="node2" presStyleIdx="0" presStyleCnt="3"/>
      <dgm:spPr/>
    </dgm:pt>
    <dgm:pt modelId="{B546D905-ED00-4E89-8C34-3E43344E6C57}" type="pres">
      <dgm:prSet presAssocID="{208B7EE4-E8E2-4FBC-9FF9-935C1333B715}" presName="hierChild4" presStyleCnt="0"/>
      <dgm:spPr/>
    </dgm:pt>
    <dgm:pt modelId="{93F94AC0-F8F1-480F-AA98-F16FD4373CCF}" type="pres">
      <dgm:prSet presAssocID="{208B7EE4-E8E2-4FBC-9FF9-935C1333B715}" presName="hierChild5" presStyleCnt="0"/>
      <dgm:spPr/>
    </dgm:pt>
    <dgm:pt modelId="{FC9F6A01-872E-42F8-8D5D-D99E1B59741A}" type="pres">
      <dgm:prSet presAssocID="{E72A5902-7D61-40D4-B962-E7A02BBAD8A7}" presName="Name37" presStyleLbl="parChTrans1D2" presStyleIdx="1" presStyleCnt="3"/>
      <dgm:spPr/>
    </dgm:pt>
    <dgm:pt modelId="{AFE7FB09-ADBB-4C19-8049-7E0FDBD23247}" type="pres">
      <dgm:prSet presAssocID="{31CB721F-1C6B-4A13-B41B-F22CE5CE533B}" presName="hierRoot2" presStyleCnt="0">
        <dgm:presLayoutVars>
          <dgm:hierBranch val="init"/>
        </dgm:presLayoutVars>
      </dgm:prSet>
      <dgm:spPr/>
    </dgm:pt>
    <dgm:pt modelId="{DA5D19E8-6116-44C7-AF7F-0CE4674C3CF4}" type="pres">
      <dgm:prSet presAssocID="{31CB721F-1C6B-4A13-B41B-F22CE5CE533B}" presName="rootComposite" presStyleCnt="0"/>
      <dgm:spPr/>
    </dgm:pt>
    <dgm:pt modelId="{DA2F41D8-0894-4D42-A127-22934666E476}" type="pres">
      <dgm:prSet presAssocID="{31CB721F-1C6B-4A13-B41B-F22CE5CE533B}" presName="rootText" presStyleLbl="node2" presStyleIdx="1" presStyleCnt="3">
        <dgm:presLayoutVars>
          <dgm:chPref val="3"/>
        </dgm:presLayoutVars>
      </dgm:prSet>
      <dgm:spPr/>
    </dgm:pt>
    <dgm:pt modelId="{2B067F4F-704A-4FE6-B220-883C5614931D}" type="pres">
      <dgm:prSet presAssocID="{31CB721F-1C6B-4A13-B41B-F22CE5CE533B}" presName="rootConnector" presStyleLbl="node2" presStyleIdx="1" presStyleCnt="3"/>
      <dgm:spPr/>
    </dgm:pt>
    <dgm:pt modelId="{DF01CD86-B1FC-4947-9CAE-0D8D2DE8F1C7}" type="pres">
      <dgm:prSet presAssocID="{31CB721F-1C6B-4A13-B41B-F22CE5CE533B}" presName="hierChild4" presStyleCnt="0"/>
      <dgm:spPr/>
    </dgm:pt>
    <dgm:pt modelId="{9300AC8E-F269-487C-9360-082D1CBCDC28}" type="pres">
      <dgm:prSet presAssocID="{8739F1BE-A78C-4DD4-91E1-6BE1B27AC4CC}" presName="Name37" presStyleLbl="parChTrans1D3" presStyleIdx="0" presStyleCnt="2"/>
      <dgm:spPr/>
    </dgm:pt>
    <dgm:pt modelId="{D324E145-3D7C-4ED6-A6CE-9E2CA61F3554}" type="pres">
      <dgm:prSet presAssocID="{5EBFB776-518B-4F10-AA0E-812E34F7C8C2}" presName="hierRoot2" presStyleCnt="0">
        <dgm:presLayoutVars>
          <dgm:hierBranch val="init"/>
        </dgm:presLayoutVars>
      </dgm:prSet>
      <dgm:spPr/>
    </dgm:pt>
    <dgm:pt modelId="{7FE9697A-02CC-4C71-8710-10A567F0B303}" type="pres">
      <dgm:prSet presAssocID="{5EBFB776-518B-4F10-AA0E-812E34F7C8C2}" presName="rootComposite" presStyleCnt="0"/>
      <dgm:spPr/>
    </dgm:pt>
    <dgm:pt modelId="{25589FC6-9D11-4F34-9A70-C4B68804B5E3}" type="pres">
      <dgm:prSet presAssocID="{5EBFB776-518B-4F10-AA0E-812E34F7C8C2}" presName="rootText" presStyleLbl="node3" presStyleIdx="0" presStyleCnt="2" custLinFactNeighborX="11492" custLinFactNeighborY="-6181">
        <dgm:presLayoutVars>
          <dgm:chPref val="3"/>
        </dgm:presLayoutVars>
      </dgm:prSet>
      <dgm:spPr/>
    </dgm:pt>
    <dgm:pt modelId="{968CB646-010A-4B92-A8E6-AAD12D5E5A0A}" type="pres">
      <dgm:prSet presAssocID="{5EBFB776-518B-4F10-AA0E-812E34F7C8C2}" presName="rootConnector" presStyleLbl="node3" presStyleIdx="0" presStyleCnt="2"/>
      <dgm:spPr/>
    </dgm:pt>
    <dgm:pt modelId="{F1C4E188-79B8-4717-BB6A-73EE4A221FDC}" type="pres">
      <dgm:prSet presAssocID="{5EBFB776-518B-4F10-AA0E-812E34F7C8C2}" presName="hierChild4" presStyleCnt="0"/>
      <dgm:spPr/>
    </dgm:pt>
    <dgm:pt modelId="{CDAC1B1D-1568-4D86-95B8-1F01F4CE21F7}" type="pres">
      <dgm:prSet presAssocID="{5EBFB776-518B-4F10-AA0E-812E34F7C8C2}" presName="hierChild5" presStyleCnt="0"/>
      <dgm:spPr/>
    </dgm:pt>
    <dgm:pt modelId="{AB87C401-A59B-466E-B68E-BD428099CFD4}" type="pres">
      <dgm:prSet presAssocID="{FB175BD0-C1BF-4E61-B9E8-B059D88ED2DF}" presName="Name37" presStyleLbl="parChTrans1D3" presStyleIdx="1" presStyleCnt="2"/>
      <dgm:spPr/>
    </dgm:pt>
    <dgm:pt modelId="{9DB7FB30-059D-448E-AB51-2C29FEAE4176}" type="pres">
      <dgm:prSet presAssocID="{ABBD0E9B-297E-40B9-BF71-1240DFEA0741}" presName="hierRoot2" presStyleCnt="0">
        <dgm:presLayoutVars>
          <dgm:hierBranch val="init"/>
        </dgm:presLayoutVars>
      </dgm:prSet>
      <dgm:spPr/>
    </dgm:pt>
    <dgm:pt modelId="{AAC264BA-40A8-4592-8DC2-21795F500602}" type="pres">
      <dgm:prSet presAssocID="{ABBD0E9B-297E-40B9-BF71-1240DFEA0741}" presName="rootComposite" presStyleCnt="0"/>
      <dgm:spPr/>
    </dgm:pt>
    <dgm:pt modelId="{A2B3760D-17DE-4F34-B38F-863FBE5572A8}" type="pres">
      <dgm:prSet presAssocID="{ABBD0E9B-297E-40B9-BF71-1240DFEA0741}" presName="rootText" presStyleLbl="node3" presStyleIdx="1" presStyleCnt="2" custLinFactX="-37081" custLinFactY="-47752" custLinFactNeighborX="-100000" custLinFactNeighborY="-100000">
        <dgm:presLayoutVars>
          <dgm:chPref val="3"/>
        </dgm:presLayoutVars>
      </dgm:prSet>
      <dgm:spPr/>
    </dgm:pt>
    <dgm:pt modelId="{E808A6F9-B949-464B-BBFD-EB55FF34CE7B}" type="pres">
      <dgm:prSet presAssocID="{ABBD0E9B-297E-40B9-BF71-1240DFEA0741}" presName="rootConnector" presStyleLbl="node3" presStyleIdx="1" presStyleCnt="2"/>
      <dgm:spPr/>
    </dgm:pt>
    <dgm:pt modelId="{DC98F8FA-44B3-4BC0-9D35-CBF661B302A6}" type="pres">
      <dgm:prSet presAssocID="{ABBD0E9B-297E-40B9-BF71-1240DFEA0741}" presName="hierChild4" presStyleCnt="0"/>
      <dgm:spPr/>
    </dgm:pt>
    <dgm:pt modelId="{3366FCA6-B16E-4AFC-8378-D7052C1C67F2}" type="pres">
      <dgm:prSet presAssocID="{ABBD0E9B-297E-40B9-BF71-1240DFEA0741}" presName="hierChild5" presStyleCnt="0"/>
      <dgm:spPr/>
    </dgm:pt>
    <dgm:pt modelId="{3320BED3-48BF-4986-8AAC-39E76F8F2DDD}" type="pres">
      <dgm:prSet presAssocID="{31CB721F-1C6B-4A13-B41B-F22CE5CE533B}" presName="hierChild5" presStyleCnt="0"/>
      <dgm:spPr/>
    </dgm:pt>
    <dgm:pt modelId="{6A427980-21FF-4186-A0A8-2DB71FE9C51A}" type="pres">
      <dgm:prSet presAssocID="{92F9DEEC-FDAA-4543-89F2-3ECA09BAF8E3}" presName="Name37" presStyleLbl="parChTrans1D2" presStyleIdx="2" presStyleCnt="3"/>
      <dgm:spPr/>
    </dgm:pt>
    <dgm:pt modelId="{490B40F8-FAD0-4FCB-90F4-9527C01162BA}" type="pres">
      <dgm:prSet presAssocID="{C73FB7D6-56BE-4B64-A1A2-811691CC41F5}" presName="hierRoot2" presStyleCnt="0">
        <dgm:presLayoutVars>
          <dgm:hierBranch val="init"/>
        </dgm:presLayoutVars>
      </dgm:prSet>
      <dgm:spPr/>
    </dgm:pt>
    <dgm:pt modelId="{5D96F994-E722-4ACB-8A95-3DBCC9EFDD52}" type="pres">
      <dgm:prSet presAssocID="{C73FB7D6-56BE-4B64-A1A2-811691CC41F5}" presName="rootComposite" presStyleCnt="0"/>
      <dgm:spPr/>
    </dgm:pt>
    <dgm:pt modelId="{4221CC4C-FEE2-455F-A070-7AE18ED0644A}" type="pres">
      <dgm:prSet presAssocID="{C73FB7D6-56BE-4B64-A1A2-811691CC41F5}" presName="rootText" presStyleLbl="node2" presStyleIdx="2" presStyleCnt="3">
        <dgm:presLayoutVars>
          <dgm:chPref val="3"/>
        </dgm:presLayoutVars>
      </dgm:prSet>
      <dgm:spPr/>
    </dgm:pt>
    <dgm:pt modelId="{7F8D2F29-6784-4356-AB1D-211EBDA3663A}" type="pres">
      <dgm:prSet presAssocID="{C73FB7D6-56BE-4B64-A1A2-811691CC41F5}" presName="rootConnector" presStyleLbl="node2" presStyleIdx="2" presStyleCnt="3"/>
      <dgm:spPr/>
    </dgm:pt>
    <dgm:pt modelId="{303495B0-F635-485A-85EA-3708C78DF31B}" type="pres">
      <dgm:prSet presAssocID="{C73FB7D6-56BE-4B64-A1A2-811691CC41F5}" presName="hierChild4" presStyleCnt="0"/>
      <dgm:spPr/>
    </dgm:pt>
    <dgm:pt modelId="{2429F076-E91E-4569-8CB1-E0549D8C9810}" type="pres">
      <dgm:prSet presAssocID="{C73FB7D6-56BE-4B64-A1A2-811691CC41F5}" presName="hierChild5" presStyleCnt="0"/>
      <dgm:spPr/>
    </dgm:pt>
    <dgm:pt modelId="{C81EDB31-B8B2-48CE-AE95-F8BA79FBDD73}" type="pres">
      <dgm:prSet presAssocID="{C79CE98A-BC31-44DC-9AA4-551C8678FF14}" presName="hierChild3" presStyleCnt="0"/>
      <dgm:spPr/>
    </dgm:pt>
  </dgm:ptLst>
  <dgm:cxnLst>
    <dgm:cxn modelId="{FD8B1C01-697E-401E-BE81-241033E7B4AF}" type="presOf" srcId="{5EBFB776-518B-4F10-AA0E-812E34F7C8C2}" destId="{968CB646-010A-4B92-A8E6-AAD12D5E5A0A}" srcOrd="1" destOrd="0" presId="urn:microsoft.com/office/officeart/2005/8/layout/orgChart1"/>
    <dgm:cxn modelId="{C3B8EF12-E04E-4C48-A01E-B9B47B9D9B4B}" type="presOf" srcId="{208B7EE4-E8E2-4FBC-9FF9-935C1333B715}" destId="{C20EC32C-ED27-49EA-9744-CBFFFDBAEA03}" srcOrd="1" destOrd="0" presId="urn:microsoft.com/office/officeart/2005/8/layout/orgChart1"/>
    <dgm:cxn modelId="{EA7BB81D-8B67-4E0F-AB7D-6F2330A01394}" type="presOf" srcId="{31CB721F-1C6B-4A13-B41B-F22CE5CE533B}" destId="{2B067F4F-704A-4FE6-B220-883C5614931D}" srcOrd="1" destOrd="0" presId="urn:microsoft.com/office/officeart/2005/8/layout/orgChart1"/>
    <dgm:cxn modelId="{8CBF442F-22B8-40DD-830D-5988B9C0F72C}" srcId="{6F83922D-9292-4E43-B58C-E27E7C9D7E1C}" destId="{C79CE98A-BC31-44DC-9AA4-551C8678FF14}" srcOrd="0" destOrd="0" parTransId="{B1A07B60-E0E3-4577-9718-C26E8F9849B2}" sibTransId="{EC4E41AF-8E58-466E-AF77-B6D2229D2593}"/>
    <dgm:cxn modelId="{D15C5338-95C5-4ACE-985F-C370B8112647}" type="presOf" srcId="{74D467C6-2CF9-4A96-B0A1-3D9D79B77769}" destId="{9541866A-BDDE-45F6-9372-42E608A88E5F}" srcOrd="0" destOrd="0" presId="urn:microsoft.com/office/officeart/2005/8/layout/orgChart1"/>
    <dgm:cxn modelId="{449A353B-81FE-4810-9F55-241CC578A8D0}" type="presOf" srcId="{E72A5902-7D61-40D4-B962-E7A02BBAD8A7}" destId="{FC9F6A01-872E-42F8-8D5D-D99E1B59741A}" srcOrd="0" destOrd="0" presId="urn:microsoft.com/office/officeart/2005/8/layout/orgChart1"/>
    <dgm:cxn modelId="{B5569343-F88A-40D4-8E53-BB7F644465B5}" type="presOf" srcId="{C73FB7D6-56BE-4B64-A1A2-811691CC41F5}" destId="{7F8D2F29-6784-4356-AB1D-211EBDA3663A}" srcOrd="1" destOrd="0" presId="urn:microsoft.com/office/officeart/2005/8/layout/orgChart1"/>
    <dgm:cxn modelId="{B2E1A954-A1DE-446D-AF1B-9A81C2A30B31}" type="presOf" srcId="{C79CE98A-BC31-44DC-9AA4-551C8678FF14}" destId="{E29EE385-803C-48BB-93C7-927DED221A1A}" srcOrd="0" destOrd="0" presId="urn:microsoft.com/office/officeart/2005/8/layout/orgChart1"/>
    <dgm:cxn modelId="{728B8168-33A5-46F8-8CD2-8EE41D47ED1D}" type="presOf" srcId="{C73FB7D6-56BE-4B64-A1A2-811691CC41F5}" destId="{4221CC4C-FEE2-455F-A070-7AE18ED0644A}" srcOrd="0" destOrd="0" presId="urn:microsoft.com/office/officeart/2005/8/layout/orgChart1"/>
    <dgm:cxn modelId="{815BFB68-722C-49E4-9AEB-938B3B6935F8}" type="presOf" srcId="{8739F1BE-A78C-4DD4-91E1-6BE1B27AC4CC}" destId="{9300AC8E-F269-487C-9360-082D1CBCDC28}" srcOrd="0" destOrd="0" presId="urn:microsoft.com/office/officeart/2005/8/layout/orgChart1"/>
    <dgm:cxn modelId="{65D2A978-17FD-4051-8D0C-DC4D84C3348B}" srcId="{31CB721F-1C6B-4A13-B41B-F22CE5CE533B}" destId="{5EBFB776-518B-4F10-AA0E-812E34F7C8C2}" srcOrd="0" destOrd="0" parTransId="{8739F1BE-A78C-4DD4-91E1-6BE1B27AC4CC}" sibTransId="{ADFD5FF7-E78C-495C-AB0C-F483C52A95CC}"/>
    <dgm:cxn modelId="{349DD882-630B-46D5-857D-46D01AA7F3D9}" srcId="{C79CE98A-BC31-44DC-9AA4-551C8678FF14}" destId="{31CB721F-1C6B-4A13-B41B-F22CE5CE533B}" srcOrd="1" destOrd="0" parTransId="{E72A5902-7D61-40D4-B962-E7A02BBAD8A7}" sibTransId="{BF203447-8F98-4F63-8333-9A2EBAF80EF3}"/>
    <dgm:cxn modelId="{86099691-7069-47D0-8FE6-2888921B9CB2}" type="presOf" srcId="{5EBFB776-518B-4F10-AA0E-812E34F7C8C2}" destId="{25589FC6-9D11-4F34-9A70-C4B68804B5E3}" srcOrd="0" destOrd="0" presId="urn:microsoft.com/office/officeart/2005/8/layout/orgChart1"/>
    <dgm:cxn modelId="{572A2793-E84A-4FE0-8A1A-C885F77D856D}" srcId="{C79CE98A-BC31-44DC-9AA4-551C8678FF14}" destId="{208B7EE4-E8E2-4FBC-9FF9-935C1333B715}" srcOrd="0" destOrd="0" parTransId="{74D467C6-2CF9-4A96-B0A1-3D9D79B77769}" sibTransId="{C9AFF776-CB0A-46D2-80E1-A215499FF162}"/>
    <dgm:cxn modelId="{B604A695-BC38-4D3F-AEA8-CA3FE9E061E3}" type="presOf" srcId="{ABBD0E9B-297E-40B9-BF71-1240DFEA0741}" destId="{A2B3760D-17DE-4F34-B38F-863FBE5572A8}" srcOrd="0" destOrd="0" presId="urn:microsoft.com/office/officeart/2005/8/layout/orgChart1"/>
    <dgm:cxn modelId="{1BCBFC95-7F4F-4A4F-BC88-C7CF450A0DD1}" type="presOf" srcId="{208B7EE4-E8E2-4FBC-9FF9-935C1333B715}" destId="{D47D38DF-FEF3-46CA-8A2E-C2A33621AF14}" srcOrd="0" destOrd="0" presId="urn:microsoft.com/office/officeart/2005/8/layout/orgChart1"/>
    <dgm:cxn modelId="{29FC9F99-5CB2-4B4A-BB3A-A93AADE4B260}" type="presOf" srcId="{ABBD0E9B-297E-40B9-BF71-1240DFEA0741}" destId="{E808A6F9-B949-464B-BBFD-EB55FF34CE7B}" srcOrd="1" destOrd="0" presId="urn:microsoft.com/office/officeart/2005/8/layout/orgChart1"/>
    <dgm:cxn modelId="{1920309A-9864-4140-B571-CF7CBF2520E4}" type="presOf" srcId="{FB175BD0-C1BF-4E61-B9E8-B059D88ED2DF}" destId="{AB87C401-A59B-466E-B68E-BD428099CFD4}" srcOrd="0" destOrd="0" presId="urn:microsoft.com/office/officeart/2005/8/layout/orgChart1"/>
    <dgm:cxn modelId="{DF39D8AA-1E24-47E3-A441-0F25B6B5AFBB}" type="presOf" srcId="{6F83922D-9292-4E43-B58C-E27E7C9D7E1C}" destId="{D20FF60D-8232-4C50-B267-EB9DBEFFB657}" srcOrd="0" destOrd="0" presId="urn:microsoft.com/office/officeart/2005/8/layout/orgChart1"/>
    <dgm:cxn modelId="{3884D0C7-D1BF-4C44-A065-C6D40424236A}" srcId="{C79CE98A-BC31-44DC-9AA4-551C8678FF14}" destId="{C73FB7D6-56BE-4B64-A1A2-811691CC41F5}" srcOrd="2" destOrd="0" parTransId="{92F9DEEC-FDAA-4543-89F2-3ECA09BAF8E3}" sibTransId="{256BD933-8FD6-4E44-AE59-665E728C9779}"/>
    <dgm:cxn modelId="{13EF39C8-6754-40A4-B5E1-8D49EC09D3C2}" type="presOf" srcId="{92F9DEEC-FDAA-4543-89F2-3ECA09BAF8E3}" destId="{6A427980-21FF-4186-A0A8-2DB71FE9C51A}" srcOrd="0" destOrd="0" presId="urn:microsoft.com/office/officeart/2005/8/layout/orgChart1"/>
    <dgm:cxn modelId="{8656F3CE-0715-48EC-A102-405330247F15}" srcId="{31CB721F-1C6B-4A13-B41B-F22CE5CE533B}" destId="{ABBD0E9B-297E-40B9-BF71-1240DFEA0741}" srcOrd="1" destOrd="0" parTransId="{FB175BD0-C1BF-4E61-B9E8-B059D88ED2DF}" sibTransId="{E33B6A9A-C22E-4EFD-93A3-5D2818F5605C}"/>
    <dgm:cxn modelId="{0498CDF3-29CA-48A3-AC2B-2AE0AEF1391F}" type="presOf" srcId="{C79CE98A-BC31-44DC-9AA4-551C8678FF14}" destId="{67F0BCBA-9682-465D-A302-E026803D06CA}" srcOrd="1" destOrd="0" presId="urn:microsoft.com/office/officeart/2005/8/layout/orgChart1"/>
    <dgm:cxn modelId="{30DE9CF9-4297-489B-9190-695DFEE3388E}" type="presOf" srcId="{31CB721F-1C6B-4A13-B41B-F22CE5CE533B}" destId="{DA2F41D8-0894-4D42-A127-22934666E476}" srcOrd="0" destOrd="0" presId="urn:microsoft.com/office/officeart/2005/8/layout/orgChart1"/>
    <dgm:cxn modelId="{5519B5BF-40FD-4462-8824-B0034E3AE3E0}" type="presParOf" srcId="{D20FF60D-8232-4C50-B267-EB9DBEFFB657}" destId="{87E1BC88-3CDE-441D-8F63-3896B394A069}" srcOrd="0" destOrd="0" presId="urn:microsoft.com/office/officeart/2005/8/layout/orgChart1"/>
    <dgm:cxn modelId="{FE8A99E8-03BB-4A98-891D-2590AF9DA1AA}" type="presParOf" srcId="{87E1BC88-3CDE-441D-8F63-3896B394A069}" destId="{D43F7FB1-7597-4897-9D50-469C41B51E15}" srcOrd="0" destOrd="0" presId="urn:microsoft.com/office/officeart/2005/8/layout/orgChart1"/>
    <dgm:cxn modelId="{938658C9-8A62-4FB8-B30A-C5A065D9A8CC}" type="presParOf" srcId="{D43F7FB1-7597-4897-9D50-469C41B51E15}" destId="{E29EE385-803C-48BB-93C7-927DED221A1A}" srcOrd="0" destOrd="0" presId="urn:microsoft.com/office/officeart/2005/8/layout/orgChart1"/>
    <dgm:cxn modelId="{443443A3-7688-47A1-ADF1-961AD3F4AAB7}" type="presParOf" srcId="{D43F7FB1-7597-4897-9D50-469C41B51E15}" destId="{67F0BCBA-9682-465D-A302-E026803D06CA}" srcOrd="1" destOrd="0" presId="urn:microsoft.com/office/officeart/2005/8/layout/orgChart1"/>
    <dgm:cxn modelId="{23EB5F49-29D9-4AAB-984D-8D6BA551A219}" type="presParOf" srcId="{87E1BC88-3CDE-441D-8F63-3896B394A069}" destId="{CC99708A-94AF-4789-B112-A70B14EA481E}" srcOrd="1" destOrd="0" presId="urn:microsoft.com/office/officeart/2005/8/layout/orgChart1"/>
    <dgm:cxn modelId="{4876F062-6EDA-473D-9F34-567AD0CA2A31}" type="presParOf" srcId="{CC99708A-94AF-4789-B112-A70B14EA481E}" destId="{9541866A-BDDE-45F6-9372-42E608A88E5F}" srcOrd="0" destOrd="0" presId="urn:microsoft.com/office/officeart/2005/8/layout/orgChart1"/>
    <dgm:cxn modelId="{DBBAB985-E75A-4D72-9184-CB3EE59FAC19}" type="presParOf" srcId="{CC99708A-94AF-4789-B112-A70B14EA481E}" destId="{5D43443F-8A1B-4C55-9ECF-1D3140F98302}" srcOrd="1" destOrd="0" presId="urn:microsoft.com/office/officeart/2005/8/layout/orgChart1"/>
    <dgm:cxn modelId="{D253DE1B-9FDF-4E7C-9BCC-792E1176BF26}" type="presParOf" srcId="{5D43443F-8A1B-4C55-9ECF-1D3140F98302}" destId="{96C0D117-A0D3-4F24-8D4F-80DAED27E559}" srcOrd="0" destOrd="0" presId="urn:microsoft.com/office/officeart/2005/8/layout/orgChart1"/>
    <dgm:cxn modelId="{1D31423F-0B78-485E-A711-A26422280224}" type="presParOf" srcId="{96C0D117-A0D3-4F24-8D4F-80DAED27E559}" destId="{D47D38DF-FEF3-46CA-8A2E-C2A33621AF14}" srcOrd="0" destOrd="0" presId="urn:microsoft.com/office/officeart/2005/8/layout/orgChart1"/>
    <dgm:cxn modelId="{9C911AA4-EE9C-4029-B945-37D575DD88FB}" type="presParOf" srcId="{96C0D117-A0D3-4F24-8D4F-80DAED27E559}" destId="{C20EC32C-ED27-49EA-9744-CBFFFDBAEA03}" srcOrd="1" destOrd="0" presId="urn:microsoft.com/office/officeart/2005/8/layout/orgChart1"/>
    <dgm:cxn modelId="{F9903029-9B41-46CF-8E2A-3A5CFE272FDA}" type="presParOf" srcId="{5D43443F-8A1B-4C55-9ECF-1D3140F98302}" destId="{B546D905-ED00-4E89-8C34-3E43344E6C57}" srcOrd="1" destOrd="0" presId="urn:microsoft.com/office/officeart/2005/8/layout/orgChart1"/>
    <dgm:cxn modelId="{1A8823E7-75F3-4808-BF8F-84EADA8F5C04}" type="presParOf" srcId="{5D43443F-8A1B-4C55-9ECF-1D3140F98302}" destId="{93F94AC0-F8F1-480F-AA98-F16FD4373CCF}" srcOrd="2" destOrd="0" presId="urn:microsoft.com/office/officeart/2005/8/layout/orgChart1"/>
    <dgm:cxn modelId="{DD3027A8-95DA-4285-BC10-2DC5AC49F863}" type="presParOf" srcId="{CC99708A-94AF-4789-B112-A70B14EA481E}" destId="{FC9F6A01-872E-42F8-8D5D-D99E1B59741A}" srcOrd="2" destOrd="0" presId="urn:microsoft.com/office/officeart/2005/8/layout/orgChart1"/>
    <dgm:cxn modelId="{7FBA729C-F527-49E2-89E3-5854AE08BE14}" type="presParOf" srcId="{CC99708A-94AF-4789-B112-A70B14EA481E}" destId="{AFE7FB09-ADBB-4C19-8049-7E0FDBD23247}" srcOrd="3" destOrd="0" presId="urn:microsoft.com/office/officeart/2005/8/layout/orgChart1"/>
    <dgm:cxn modelId="{EF7B8B20-AA4A-4E5E-A984-9B02E1A190FA}" type="presParOf" srcId="{AFE7FB09-ADBB-4C19-8049-7E0FDBD23247}" destId="{DA5D19E8-6116-44C7-AF7F-0CE4674C3CF4}" srcOrd="0" destOrd="0" presId="urn:microsoft.com/office/officeart/2005/8/layout/orgChart1"/>
    <dgm:cxn modelId="{FA27A36E-D019-41AD-B121-5175184E8CB0}" type="presParOf" srcId="{DA5D19E8-6116-44C7-AF7F-0CE4674C3CF4}" destId="{DA2F41D8-0894-4D42-A127-22934666E476}" srcOrd="0" destOrd="0" presId="urn:microsoft.com/office/officeart/2005/8/layout/orgChart1"/>
    <dgm:cxn modelId="{F6241F6C-8634-4974-AEA3-DC6296A0F642}" type="presParOf" srcId="{DA5D19E8-6116-44C7-AF7F-0CE4674C3CF4}" destId="{2B067F4F-704A-4FE6-B220-883C5614931D}" srcOrd="1" destOrd="0" presId="urn:microsoft.com/office/officeart/2005/8/layout/orgChart1"/>
    <dgm:cxn modelId="{24B7FB4D-A800-4B33-94C2-8DD5B65708AD}" type="presParOf" srcId="{AFE7FB09-ADBB-4C19-8049-7E0FDBD23247}" destId="{DF01CD86-B1FC-4947-9CAE-0D8D2DE8F1C7}" srcOrd="1" destOrd="0" presId="urn:microsoft.com/office/officeart/2005/8/layout/orgChart1"/>
    <dgm:cxn modelId="{60B078E0-39C7-4892-9330-FC882D5B8DAA}" type="presParOf" srcId="{DF01CD86-B1FC-4947-9CAE-0D8D2DE8F1C7}" destId="{9300AC8E-F269-487C-9360-082D1CBCDC28}" srcOrd="0" destOrd="0" presId="urn:microsoft.com/office/officeart/2005/8/layout/orgChart1"/>
    <dgm:cxn modelId="{7572560C-818E-4242-8A6F-B3324D639775}" type="presParOf" srcId="{DF01CD86-B1FC-4947-9CAE-0D8D2DE8F1C7}" destId="{D324E145-3D7C-4ED6-A6CE-9E2CA61F3554}" srcOrd="1" destOrd="0" presId="urn:microsoft.com/office/officeart/2005/8/layout/orgChart1"/>
    <dgm:cxn modelId="{00885C1C-FEA3-40C8-AC58-2DDC96C389C2}" type="presParOf" srcId="{D324E145-3D7C-4ED6-A6CE-9E2CA61F3554}" destId="{7FE9697A-02CC-4C71-8710-10A567F0B303}" srcOrd="0" destOrd="0" presId="urn:microsoft.com/office/officeart/2005/8/layout/orgChart1"/>
    <dgm:cxn modelId="{078E36B4-F977-47FB-9788-FA5FA721C220}" type="presParOf" srcId="{7FE9697A-02CC-4C71-8710-10A567F0B303}" destId="{25589FC6-9D11-4F34-9A70-C4B68804B5E3}" srcOrd="0" destOrd="0" presId="urn:microsoft.com/office/officeart/2005/8/layout/orgChart1"/>
    <dgm:cxn modelId="{AABD8F2B-F18D-4D0E-B1E9-55D0FC0E9BFD}" type="presParOf" srcId="{7FE9697A-02CC-4C71-8710-10A567F0B303}" destId="{968CB646-010A-4B92-A8E6-AAD12D5E5A0A}" srcOrd="1" destOrd="0" presId="urn:microsoft.com/office/officeart/2005/8/layout/orgChart1"/>
    <dgm:cxn modelId="{6433026A-A90F-4C63-8BD1-15168A8BB669}" type="presParOf" srcId="{D324E145-3D7C-4ED6-A6CE-9E2CA61F3554}" destId="{F1C4E188-79B8-4717-BB6A-73EE4A221FDC}" srcOrd="1" destOrd="0" presId="urn:microsoft.com/office/officeart/2005/8/layout/orgChart1"/>
    <dgm:cxn modelId="{5694038D-830B-44CA-9B9F-351B7DCF00A0}" type="presParOf" srcId="{D324E145-3D7C-4ED6-A6CE-9E2CA61F3554}" destId="{CDAC1B1D-1568-4D86-95B8-1F01F4CE21F7}" srcOrd="2" destOrd="0" presId="urn:microsoft.com/office/officeart/2005/8/layout/orgChart1"/>
    <dgm:cxn modelId="{CD14A738-A141-49A3-8500-790D03A66D62}" type="presParOf" srcId="{DF01CD86-B1FC-4947-9CAE-0D8D2DE8F1C7}" destId="{AB87C401-A59B-466E-B68E-BD428099CFD4}" srcOrd="2" destOrd="0" presId="urn:microsoft.com/office/officeart/2005/8/layout/orgChart1"/>
    <dgm:cxn modelId="{204EC43A-1E4E-448C-99A0-9B2D83D43158}" type="presParOf" srcId="{DF01CD86-B1FC-4947-9CAE-0D8D2DE8F1C7}" destId="{9DB7FB30-059D-448E-AB51-2C29FEAE4176}" srcOrd="3" destOrd="0" presId="urn:microsoft.com/office/officeart/2005/8/layout/orgChart1"/>
    <dgm:cxn modelId="{39372105-7173-48B5-A647-AE561457189B}" type="presParOf" srcId="{9DB7FB30-059D-448E-AB51-2C29FEAE4176}" destId="{AAC264BA-40A8-4592-8DC2-21795F500602}" srcOrd="0" destOrd="0" presId="urn:microsoft.com/office/officeart/2005/8/layout/orgChart1"/>
    <dgm:cxn modelId="{9D078B82-662E-4E65-BE10-CFC496A80365}" type="presParOf" srcId="{AAC264BA-40A8-4592-8DC2-21795F500602}" destId="{A2B3760D-17DE-4F34-B38F-863FBE5572A8}" srcOrd="0" destOrd="0" presId="urn:microsoft.com/office/officeart/2005/8/layout/orgChart1"/>
    <dgm:cxn modelId="{D3B528B7-C704-43F3-BD17-7BCC1CC35F66}" type="presParOf" srcId="{AAC264BA-40A8-4592-8DC2-21795F500602}" destId="{E808A6F9-B949-464B-BBFD-EB55FF34CE7B}" srcOrd="1" destOrd="0" presId="urn:microsoft.com/office/officeart/2005/8/layout/orgChart1"/>
    <dgm:cxn modelId="{EDD51D1A-76A1-4F8E-A365-FDD121DE6704}" type="presParOf" srcId="{9DB7FB30-059D-448E-AB51-2C29FEAE4176}" destId="{DC98F8FA-44B3-4BC0-9D35-CBF661B302A6}" srcOrd="1" destOrd="0" presId="urn:microsoft.com/office/officeart/2005/8/layout/orgChart1"/>
    <dgm:cxn modelId="{F41E2C25-AD19-4623-9CBF-14E1F62A3222}" type="presParOf" srcId="{9DB7FB30-059D-448E-AB51-2C29FEAE4176}" destId="{3366FCA6-B16E-4AFC-8378-D7052C1C67F2}" srcOrd="2" destOrd="0" presId="urn:microsoft.com/office/officeart/2005/8/layout/orgChart1"/>
    <dgm:cxn modelId="{76405F08-02CB-4329-8EE3-3B3B0DD6D146}" type="presParOf" srcId="{AFE7FB09-ADBB-4C19-8049-7E0FDBD23247}" destId="{3320BED3-48BF-4986-8AAC-39E76F8F2DDD}" srcOrd="2" destOrd="0" presId="urn:microsoft.com/office/officeart/2005/8/layout/orgChart1"/>
    <dgm:cxn modelId="{19C65D05-3FD2-4498-B9EF-4FCE4E9A84DB}" type="presParOf" srcId="{CC99708A-94AF-4789-B112-A70B14EA481E}" destId="{6A427980-21FF-4186-A0A8-2DB71FE9C51A}" srcOrd="4" destOrd="0" presId="urn:microsoft.com/office/officeart/2005/8/layout/orgChart1"/>
    <dgm:cxn modelId="{01B075A0-3ED6-49F6-A680-6851665B93DC}" type="presParOf" srcId="{CC99708A-94AF-4789-B112-A70B14EA481E}" destId="{490B40F8-FAD0-4FCB-90F4-9527C01162BA}" srcOrd="5" destOrd="0" presId="urn:microsoft.com/office/officeart/2005/8/layout/orgChart1"/>
    <dgm:cxn modelId="{9731AD25-323A-41ED-A590-12957B5970FD}" type="presParOf" srcId="{490B40F8-FAD0-4FCB-90F4-9527C01162BA}" destId="{5D96F994-E722-4ACB-8A95-3DBCC9EFDD52}" srcOrd="0" destOrd="0" presId="urn:microsoft.com/office/officeart/2005/8/layout/orgChart1"/>
    <dgm:cxn modelId="{9F856AD1-BA23-48A6-9A14-19A2B8C2FD60}" type="presParOf" srcId="{5D96F994-E722-4ACB-8A95-3DBCC9EFDD52}" destId="{4221CC4C-FEE2-455F-A070-7AE18ED0644A}" srcOrd="0" destOrd="0" presId="urn:microsoft.com/office/officeart/2005/8/layout/orgChart1"/>
    <dgm:cxn modelId="{EE19591E-BA83-4694-8371-99E93FD92C4F}" type="presParOf" srcId="{5D96F994-E722-4ACB-8A95-3DBCC9EFDD52}" destId="{7F8D2F29-6784-4356-AB1D-211EBDA3663A}" srcOrd="1" destOrd="0" presId="urn:microsoft.com/office/officeart/2005/8/layout/orgChart1"/>
    <dgm:cxn modelId="{EDC43546-6B11-438A-B1AB-53E80700F128}" type="presParOf" srcId="{490B40F8-FAD0-4FCB-90F4-9527C01162BA}" destId="{303495B0-F635-485A-85EA-3708C78DF31B}" srcOrd="1" destOrd="0" presId="urn:microsoft.com/office/officeart/2005/8/layout/orgChart1"/>
    <dgm:cxn modelId="{161DF653-687C-4E38-87E1-BC12FAF3CA03}" type="presParOf" srcId="{490B40F8-FAD0-4FCB-90F4-9527C01162BA}" destId="{2429F076-E91E-4569-8CB1-E0549D8C9810}" srcOrd="2" destOrd="0" presId="urn:microsoft.com/office/officeart/2005/8/layout/orgChart1"/>
    <dgm:cxn modelId="{CE59A7A9-BEF8-4C95-B6A6-49C78D3E29B5}" type="presParOf" srcId="{87E1BC88-3CDE-441D-8F63-3896B394A069}" destId="{C81EDB31-B8B2-48CE-AE95-F8BA79FBDD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B9B3F-3D68-4F7B-B4B4-9C879DEBD61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988AD09-2FB4-4CFE-8515-67B71156C646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Porozumienie obejmuje</a:t>
          </a:r>
        </a:p>
      </dgm:t>
    </dgm:pt>
    <dgm:pt modelId="{00C82EB5-508D-43F7-998D-6635759BFC55}" type="parTrans" cxnId="{513C7DD9-C64F-4264-8217-502981CA389B}">
      <dgm:prSet/>
      <dgm:spPr/>
      <dgm:t>
        <a:bodyPr/>
        <a:lstStyle/>
        <a:p>
          <a:endParaRPr lang="pl-PL"/>
        </a:p>
      </dgm:t>
    </dgm:pt>
    <dgm:pt modelId="{D24E2551-6A57-4038-8168-184D2443A577}" type="sibTrans" cxnId="{513C7DD9-C64F-4264-8217-502981CA389B}">
      <dgm:prSet/>
      <dgm:spPr/>
      <dgm:t>
        <a:bodyPr/>
        <a:lstStyle/>
        <a:p>
          <a:endParaRPr lang="pl-PL"/>
        </a:p>
      </dgm:t>
    </dgm:pt>
    <dgm:pt modelId="{A2DE8551-6D30-46D7-B988-32DE411FE580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Grupy zawodowe objęte przestojem/obniżonym wymiarem czasu pracy</a:t>
          </a:r>
        </a:p>
      </dgm:t>
    </dgm:pt>
    <dgm:pt modelId="{EA4EC933-3C9A-4C30-91E7-9FE26DAA0F7B}" type="parTrans" cxnId="{58B93E79-CB72-4CF9-AC8F-6A23A6358503}">
      <dgm:prSet/>
      <dgm:spPr/>
      <dgm:t>
        <a:bodyPr/>
        <a:lstStyle/>
        <a:p>
          <a:endParaRPr lang="pl-PL"/>
        </a:p>
      </dgm:t>
    </dgm:pt>
    <dgm:pt modelId="{1ACC63D3-BB9D-4379-BCE2-7006A1AC41B9}" type="sibTrans" cxnId="{58B93E79-CB72-4CF9-AC8F-6A23A6358503}">
      <dgm:prSet/>
      <dgm:spPr/>
      <dgm:t>
        <a:bodyPr/>
        <a:lstStyle/>
        <a:p>
          <a:endParaRPr lang="pl-PL"/>
        </a:p>
      </dgm:t>
    </dgm:pt>
    <dgm:pt modelId="{33681C14-32AC-42B9-9183-E07309CA61F5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Obniżony wymiar czasu pracy</a:t>
          </a:r>
        </a:p>
      </dgm:t>
    </dgm:pt>
    <dgm:pt modelId="{709D0F69-BF18-4695-AE93-21D69489599D}" type="parTrans" cxnId="{DE10D1F8-D63B-41CC-9F2D-1FAA849556FE}">
      <dgm:prSet/>
      <dgm:spPr/>
      <dgm:t>
        <a:bodyPr/>
        <a:lstStyle/>
        <a:p>
          <a:endParaRPr lang="pl-PL"/>
        </a:p>
      </dgm:t>
    </dgm:pt>
    <dgm:pt modelId="{4608A549-943D-48E1-9B6A-2C47F5536B50}" type="sibTrans" cxnId="{DE10D1F8-D63B-41CC-9F2D-1FAA849556FE}">
      <dgm:prSet/>
      <dgm:spPr/>
      <dgm:t>
        <a:bodyPr/>
        <a:lstStyle/>
        <a:p>
          <a:endParaRPr lang="pl-PL"/>
        </a:p>
      </dgm:t>
    </dgm:pt>
    <dgm:pt modelId="{62FF8933-DE45-4066-9C99-9FB25062252C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Okres obowiązywania</a:t>
          </a:r>
        </a:p>
      </dgm:t>
    </dgm:pt>
    <dgm:pt modelId="{D45F9F7F-A55B-48BF-ABBF-6D7EE9A60DFD}" type="parTrans" cxnId="{8063940A-4AA8-49DC-B8F3-705A39A98204}">
      <dgm:prSet/>
      <dgm:spPr/>
      <dgm:t>
        <a:bodyPr/>
        <a:lstStyle/>
        <a:p>
          <a:endParaRPr lang="pl-PL"/>
        </a:p>
      </dgm:t>
    </dgm:pt>
    <dgm:pt modelId="{909FC3EB-A31B-4A28-862D-02804FD8CE88}" type="sibTrans" cxnId="{8063940A-4AA8-49DC-B8F3-705A39A98204}">
      <dgm:prSet/>
      <dgm:spPr/>
      <dgm:t>
        <a:bodyPr/>
        <a:lstStyle/>
        <a:p>
          <a:endParaRPr lang="pl-PL"/>
        </a:p>
      </dgm:t>
    </dgm:pt>
    <dgm:pt modelId="{E0138C59-7581-4881-8CE5-23CA2D3AEF5B}" type="pres">
      <dgm:prSet presAssocID="{53AB9B3F-3D68-4F7B-B4B4-9C879DEBD6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794E85-AA15-4376-BC78-A445589B5DC1}" type="pres">
      <dgm:prSet presAssocID="{D988AD09-2FB4-4CFE-8515-67B71156C646}" presName="hierRoot1" presStyleCnt="0">
        <dgm:presLayoutVars>
          <dgm:hierBranch val="init"/>
        </dgm:presLayoutVars>
      </dgm:prSet>
      <dgm:spPr/>
    </dgm:pt>
    <dgm:pt modelId="{C683DCE4-4375-4EB1-AEB5-7A51FBFE5F77}" type="pres">
      <dgm:prSet presAssocID="{D988AD09-2FB4-4CFE-8515-67B71156C646}" presName="rootComposite1" presStyleCnt="0"/>
      <dgm:spPr/>
    </dgm:pt>
    <dgm:pt modelId="{7534A3CA-06DF-4C71-920B-E2779F578CB1}" type="pres">
      <dgm:prSet presAssocID="{D988AD09-2FB4-4CFE-8515-67B71156C646}" presName="rootText1" presStyleLbl="node0" presStyleIdx="0" presStyleCnt="1">
        <dgm:presLayoutVars>
          <dgm:chPref val="3"/>
        </dgm:presLayoutVars>
      </dgm:prSet>
      <dgm:spPr/>
    </dgm:pt>
    <dgm:pt modelId="{E0BF5EEA-F62A-4B39-AA00-D03FADD56FDA}" type="pres">
      <dgm:prSet presAssocID="{D988AD09-2FB4-4CFE-8515-67B71156C646}" presName="rootConnector1" presStyleLbl="node1" presStyleIdx="0" presStyleCnt="0"/>
      <dgm:spPr/>
    </dgm:pt>
    <dgm:pt modelId="{5176501D-CB0F-45BD-96A5-7C330FF1799B}" type="pres">
      <dgm:prSet presAssocID="{D988AD09-2FB4-4CFE-8515-67B71156C646}" presName="hierChild2" presStyleCnt="0"/>
      <dgm:spPr/>
    </dgm:pt>
    <dgm:pt modelId="{D0478C2F-4C7B-4A08-9D80-7EE82BF02D29}" type="pres">
      <dgm:prSet presAssocID="{EA4EC933-3C9A-4C30-91E7-9FE26DAA0F7B}" presName="Name37" presStyleLbl="parChTrans1D2" presStyleIdx="0" presStyleCnt="3"/>
      <dgm:spPr/>
    </dgm:pt>
    <dgm:pt modelId="{B4FCDC63-06C6-42AE-BBD0-FF6434E477DD}" type="pres">
      <dgm:prSet presAssocID="{A2DE8551-6D30-46D7-B988-32DE411FE580}" presName="hierRoot2" presStyleCnt="0">
        <dgm:presLayoutVars>
          <dgm:hierBranch val="init"/>
        </dgm:presLayoutVars>
      </dgm:prSet>
      <dgm:spPr/>
    </dgm:pt>
    <dgm:pt modelId="{9EA5A506-9F0A-43B1-A57F-F54797D3A78C}" type="pres">
      <dgm:prSet presAssocID="{A2DE8551-6D30-46D7-B988-32DE411FE580}" presName="rootComposite" presStyleCnt="0"/>
      <dgm:spPr/>
    </dgm:pt>
    <dgm:pt modelId="{AAB6E10D-001D-4CDA-87A8-9CDF4C3E1729}" type="pres">
      <dgm:prSet presAssocID="{A2DE8551-6D30-46D7-B988-32DE411FE580}" presName="rootText" presStyleLbl="node2" presStyleIdx="0" presStyleCnt="3">
        <dgm:presLayoutVars>
          <dgm:chPref val="3"/>
        </dgm:presLayoutVars>
      </dgm:prSet>
      <dgm:spPr/>
    </dgm:pt>
    <dgm:pt modelId="{A09729E5-8D1A-403C-A98E-48C5A967A2FA}" type="pres">
      <dgm:prSet presAssocID="{A2DE8551-6D30-46D7-B988-32DE411FE580}" presName="rootConnector" presStyleLbl="node2" presStyleIdx="0" presStyleCnt="3"/>
      <dgm:spPr/>
    </dgm:pt>
    <dgm:pt modelId="{51C35EA7-BF5F-4154-BC2B-CB4968500583}" type="pres">
      <dgm:prSet presAssocID="{A2DE8551-6D30-46D7-B988-32DE411FE580}" presName="hierChild4" presStyleCnt="0"/>
      <dgm:spPr/>
    </dgm:pt>
    <dgm:pt modelId="{48180328-0D9C-4737-A9AD-B530124EC92E}" type="pres">
      <dgm:prSet presAssocID="{A2DE8551-6D30-46D7-B988-32DE411FE580}" presName="hierChild5" presStyleCnt="0"/>
      <dgm:spPr/>
    </dgm:pt>
    <dgm:pt modelId="{7F3B1BAE-BC9D-4E0D-86AE-D8333F541A32}" type="pres">
      <dgm:prSet presAssocID="{709D0F69-BF18-4695-AE93-21D69489599D}" presName="Name37" presStyleLbl="parChTrans1D2" presStyleIdx="1" presStyleCnt="3"/>
      <dgm:spPr/>
    </dgm:pt>
    <dgm:pt modelId="{035DCB10-2344-40D0-B936-C8F5C90ED634}" type="pres">
      <dgm:prSet presAssocID="{33681C14-32AC-42B9-9183-E07309CA61F5}" presName="hierRoot2" presStyleCnt="0">
        <dgm:presLayoutVars>
          <dgm:hierBranch val="init"/>
        </dgm:presLayoutVars>
      </dgm:prSet>
      <dgm:spPr/>
    </dgm:pt>
    <dgm:pt modelId="{B867DE9C-E83D-4BB7-BE53-1971FD1D20B0}" type="pres">
      <dgm:prSet presAssocID="{33681C14-32AC-42B9-9183-E07309CA61F5}" presName="rootComposite" presStyleCnt="0"/>
      <dgm:spPr/>
    </dgm:pt>
    <dgm:pt modelId="{FCF49305-A02E-4331-8F8E-06ABEEE588D0}" type="pres">
      <dgm:prSet presAssocID="{33681C14-32AC-42B9-9183-E07309CA61F5}" presName="rootText" presStyleLbl="node2" presStyleIdx="1" presStyleCnt="3">
        <dgm:presLayoutVars>
          <dgm:chPref val="3"/>
        </dgm:presLayoutVars>
      </dgm:prSet>
      <dgm:spPr/>
    </dgm:pt>
    <dgm:pt modelId="{617D2E8F-BF62-40FB-9753-289037A0EEAF}" type="pres">
      <dgm:prSet presAssocID="{33681C14-32AC-42B9-9183-E07309CA61F5}" presName="rootConnector" presStyleLbl="node2" presStyleIdx="1" presStyleCnt="3"/>
      <dgm:spPr/>
    </dgm:pt>
    <dgm:pt modelId="{6CA02267-4BEF-4B17-9F51-22915AE84546}" type="pres">
      <dgm:prSet presAssocID="{33681C14-32AC-42B9-9183-E07309CA61F5}" presName="hierChild4" presStyleCnt="0"/>
      <dgm:spPr/>
    </dgm:pt>
    <dgm:pt modelId="{62F79F2F-825C-4DD9-AB97-A7E0FD4032FD}" type="pres">
      <dgm:prSet presAssocID="{33681C14-32AC-42B9-9183-E07309CA61F5}" presName="hierChild5" presStyleCnt="0"/>
      <dgm:spPr/>
    </dgm:pt>
    <dgm:pt modelId="{06009F25-A5B8-41E2-A3E9-6239E4A9CCCD}" type="pres">
      <dgm:prSet presAssocID="{D45F9F7F-A55B-48BF-ABBF-6D7EE9A60DFD}" presName="Name37" presStyleLbl="parChTrans1D2" presStyleIdx="2" presStyleCnt="3"/>
      <dgm:spPr/>
    </dgm:pt>
    <dgm:pt modelId="{30EE9110-B6B4-4479-909A-3293C3F3CED0}" type="pres">
      <dgm:prSet presAssocID="{62FF8933-DE45-4066-9C99-9FB25062252C}" presName="hierRoot2" presStyleCnt="0">
        <dgm:presLayoutVars>
          <dgm:hierBranch val="init"/>
        </dgm:presLayoutVars>
      </dgm:prSet>
      <dgm:spPr/>
    </dgm:pt>
    <dgm:pt modelId="{A4260ACB-6932-460D-9F57-8F52BA1FC9EB}" type="pres">
      <dgm:prSet presAssocID="{62FF8933-DE45-4066-9C99-9FB25062252C}" presName="rootComposite" presStyleCnt="0"/>
      <dgm:spPr/>
    </dgm:pt>
    <dgm:pt modelId="{6031333A-3410-4472-BC91-DA3BC75D44F4}" type="pres">
      <dgm:prSet presAssocID="{62FF8933-DE45-4066-9C99-9FB25062252C}" presName="rootText" presStyleLbl="node2" presStyleIdx="2" presStyleCnt="3">
        <dgm:presLayoutVars>
          <dgm:chPref val="3"/>
        </dgm:presLayoutVars>
      </dgm:prSet>
      <dgm:spPr/>
    </dgm:pt>
    <dgm:pt modelId="{6A6270C6-3209-48A4-B39A-FDDE7CB7BC01}" type="pres">
      <dgm:prSet presAssocID="{62FF8933-DE45-4066-9C99-9FB25062252C}" presName="rootConnector" presStyleLbl="node2" presStyleIdx="2" presStyleCnt="3"/>
      <dgm:spPr/>
    </dgm:pt>
    <dgm:pt modelId="{2D83C97B-116D-4973-9D9E-644CBE63CFE5}" type="pres">
      <dgm:prSet presAssocID="{62FF8933-DE45-4066-9C99-9FB25062252C}" presName="hierChild4" presStyleCnt="0"/>
      <dgm:spPr/>
    </dgm:pt>
    <dgm:pt modelId="{6D38D553-B7E6-4B19-BE40-146262458E71}" type="pres">
      <dgm:prSet presAssocID="{62FF8933-DE45-4066-9C99-9FB25062252C}" presName="hierChild5" presStyleCnt="0"/>
      <dgm:spPr/>
    </dgm:pt>
    <dgm:pt modelId="{C6F1BC60-0815-43DB-9783-1F22996F8277}" type="pres">
      <dgm:prSet presAssocID="{D988AD09-2FB4-4CFE-8515-67B71156C646}" presName="hierChild3" presStyleCnt="0"/>
      <dgm:spPr/>
    </dgm:pt>
  </dgm:ptLst>
  <dgm:cxnLst>
    <dgm:cxn modelId="{0B96BD09-FE6B-4B89-8C97-28291AA49395}" type="presOf" srcId="{A2DE8551-6D30-46D7-B988-32DE411FE580}" destId="{A09729E5-8D1A-403C-A98E-48C5A967A2FA}" srcOrd="1" destOrd="0" presId="urn:microsoft.com/office/officeart/2005/8/layout/orgChart1"/>
    <dgm:cxn modelId="{8063940A-4AA8-49DC-B8F3-705A39A98204}" srcId="{D988AD09-2FB4-4CFE-8515-67B71156C646}" destId="{62FF8933-DE45-4066-9C99-9FB25062252C}" srcOrd="2" destOrd="0" parTransId="{D45F9F7F-A55B-48BF-ABBF-6D7EE9A60DFD}" sibTransId="{909FC3EB-A31B-4A28-862D-02804FD8CE88}"/>
    <dgm:cxn modelId="{AF449B0B-B467-4F43-8BEA-5E07DBE80805}" type="presOf" srcId="{D988AD09-2FB4-4CFE-8515-67B71156C646}" destId="{E0BF5EEA-F62A-4B39-AA00-D03FADD56FDA}" srcOrd="1" destOrd="0" presId="urn:microsoft.com/office/officeart/2005/8/layout/orgChart1"/>
    <dgm:cxn modelId="{E5FC572E-54DB-4CDA-84B4-177E7832C07C}" type="presOf" srcId="{33681C14-32AC-42B9-9183-E07309CA61F5}" destId="{FCF49305-A02E-4331-8F8E-06ABEEE588D0}" srcOrd="0" destOrd="0" presId="urn:microsoft.com/office/officeart/2005/8/layout/orgChart1"/>
    <dgm:cxn modelId="{769C9849-B509-4BC3-9CA1-03510B1A292D}" type="presOf" srcId="{EA4EC933-3C9A-4C30-91E7-9FE26DAA0F7B}" destId="{D0478C2F-4C7B-4A08-9D80-7EE82BF02D29}" srcOrd="0" destOrd="0" presId="urn:microsoft.com/office/officeart/2005/8/layout/orgChart1"/>
    <dgm:cxn modelId="{4B611F59-3DCE-4D93-BF28-C2F5457D257C}" type="presOf" srcId="{33681C14-32AC-42B9-9183-E07309CA61F5}" destId="{617D2E8F-BF62-40FB-9753-289037A0EEAF}" srcOrd="1" destOrd="0" presId="urn:microsoft.com/office/officeart/2005/8/layout/orgChart1"/>
    <dgm:cxn modelId="{985E7674-89B1-451D-843A-EF39DC2B9E36}" type="presOf" srcId="{62FF8933-DE45-4066-9C99-9FB25062252C}" destId="{6031333A-3410-4472-BC91-DA3BC75D44F4}" srcOrd="0" destOrd="0" presId="urn:microsoft.com/office/officeart/2005/8/layout/orgChart1"/>
    <dgm:cxn modelId="{58B93E79-CB72-4CF9-AC8F-6A23A6358503}" srcId="{D988AD09-2FB4-4CFE-8515-67B71156C646}" destId="{A2DE8551-6D30-46D7-B988-32DE411FE580}" srcOrd="0" destOrd="0" parTransId="{EA4EC933-3C9A-4C30-91E7-9FE26DAA0F7B}" sibTransId="{1ACC63D3-BB9D-4379-BCE2-7006A1AC41B9}"/>
    <dgm:cxn modelId="{F207627D-829E-4B99-A7A7-59A962A01034}" type="presOf" srcId="{709D0F69-BF18-4695-AE93-21D69489599D}" destId="{7F3B1BAE-BC9D-4E0D-86AE-D8333F541A32}" srcOrd="0" destOrd="0" presId="urn:microsoft.com/office/officeart/2005/8/layout/orgChart1"/>
    <dgm:cxn modelId="{C36EC081-3749-4314-B9B2-B2AD87ED4CA5}" type="presOf" srcId="{53AB9B3F-3D68-4F7B-B4B4-9C879DEBD61A}" destId="{E0138C59-7581-4881-8CE5-23CA2D3AEF5B}" srcOrd="0" destOrd="0" presId="urn:microsoft.com/office/officeart/2005/8/layout/orgChart1"/>
    <dgm:cxn modelId="{4F566D85-40C8-4AB7-831D-EBA7C4682815}" type="presOf" srcId="{62FF8933-DE45-4066-9C99-9FB25062252C}" destId="{6A6270C6-3209-48A4-B39A-FDDE7CB7BC01}" srcOrd="1" destOrd="0" presId="urn:microsoft.com/office/officeart/2005/8/layout/orgChart1"/>
    <dgm:cxn modelId="{345FE1D4-D215-44D6-B583-ED35AAC481C5}" type="presOf" srcId="{A2DE8551-6D30-46D7-B988-32DE411FE580}" destId="{AAB6E10D-001D-4CDA-87A8-9CDF4C3E1729}" srcOrd="0" destOrd="0" presId="urn:microsoft.com/office/officeart/2005/8/layout/orgChart1"/>
    <dgm:cxn modelId="{7068B1D5-25AB-433E-8467-5B57A33EEFA9}" type="presOf" srcId="{D45F9F7F-A55B-48BF-ABBF-6D7EE9A60DFD}" destId="{06009F25-A5B8-41E2-A3E9-6239E4A9CCCD}" srcOrd="0" destOrd="0" presId="urn:microsoft.com/office/officeart/2005/8/layout/orgChart1"/>
    <dgm:cxn modelId="{513C7DD9-C64F-4264-8217-502981CA389B}" srcId="{53AB9B3F-3D68-4F7B-B4B4-9C879DEBD61A}" destId="{D988AD09-2FB4-4CFE-8515-67B71156C646}" srcOrd="0" destOrd="0" parTransId="{00C82EB5-508D-43F7-998D-6635759BFC55}" sibTransId="{D24E2551-6A57-4038-8168-184D2443A577}"/>
    <dgm:cxn modelId="{5095B9DF-F0A0-4E87-95F8-4BE7B71AB648}" type="presOf" srcId="{D988AD09-2FB4-4CFE-8515-67B71156C646}" destId="{7534A3CA-06DF-4C71-920B-E2779F578CB1}" srcOrd="0" destOrd="0" presId="urn:microsoft.com/office/officeart/2005/8/layout/orgChart1"/>
    <dgm:cxn modelId="{DE10D1F8-D63B-41CC-9F2D-1FAA849556FE}" srcId="{D988AD09-2FB4-4CFE-8515-67B71156C646}" destId="{33681C14-32AC-42B9-9183-E07309CA61F5}" srcOrd="1" destOrd="0" parTransId="{709D0F69-BF18-4695-AE93-21D69489599D}" sibTransId="{4608A549-943D-48E1-9B6A-2C47F5536B50}"/>
    <dgm:cxn modelId="{281F3306-90D2-4C67-A1EC-8A0D6BA76B9F}" type="presParOf" srcId="{E0138C59-7581-4881-8CE5-23CA2D3AEF5B}" destId="{9A794E85-AA15-4376-BC78-A445589B5DC1}" srcOrd="0" destOrd="0" presId="urn:microsoft.com/office/officeart/2005/8/layout/orgChart1"/>
    <dgm:cxn modelId="{4FBCFCA8-951A-4900-A14F-AE811DD514F6}" type="presParOf" srcId="{9A794E85-AA15-4376-BC78-A445589B5DC1}" destId="{C683DCE4-4375-4EB1-AEB5-7A51FBFE5F77}" srcOrd="0" destOrd="0" presId="urn:microsoft.com/office/officeart/2005/8/layout/orgChart1"/>
    <dgm:cxn modelId="{93A42A56-3F3A-4D0F-AB05-740A03AC69A8}" type="presParOf" srcId="{C683DCE4-4375-4EB1-AEB5-7A51FBFE5F77}" destId="{7534A3CA-06DF-4C71-920B-E2779F578CB1}" srcOrd="0" destOrd="0" presId="urn:microsoft.com/office/officeart/2005/8/layout/orgChart1"/>
    <dgm:cxn modelId="{2186B6A5-2773-4602-AF7A-A6E45E54D1CA}" type="presParOf" srcId="{C683DCE4-4375-4EB1-AEB5-7A51FBFE5F77}" destId="{E0BF5EEA-F62A-4B39-AA00-D03FADD56FDA}" srcOrd="1" destOrd="0" presId="urn:microsoft.com/office/officeart/2005/8/layout/orgChart1"/>
    <dgm:cxn modelId="{EA76AAC0-DA6B-42AA-A5C9-548B7BBD2601}" type="presParOf" srcId="{9A794E85-AA15-4376-BC78-A445589B5DC1}" destId="{5176501D-CB0F-45BD-96A5-7C330FF1799B}" srcOrd="1" destOrd="0" presId="urn:microsoft.com/office/officeart/2005/8/layout/orgChart1"/>
    <dgm:cxn modelId="{5DC79EB2-4E85-4425-AEEE-DE53A0665B83}" type="presParOf" srcId="{5176501D-CB0F-45BD-96A5-7C330FF1799B}" destId="{D0478C2F-4C7B-4A08-9D80-7EE82BF02D29}" srcOrd="0" destOrd="0" presId="urn:microsoft.com/office/officeart/2005/8/layout/orgChart1"/>
    <dgm:cxn modelId="{CE974740-D994-4E6B-9F3D-188B8E1057ED}" type="presParOf" srcId="{5176501D-CB0F-45BD-96A5-7C330FF1799B}" destId="{B4FCDC63-06C6-42AE-BBD0-FF6434E477DD}" srcOrd="1" destOrd="0" presId="urn:microsoft.com/office/officeart/2005/8/layout/orgChart1"/>
    <dgm:cxn modelId="{268EC771-9BDF-4FF9-9237-681F5D6D1737}" type="presParOf" srcId="{B4FCDC63-06C6-42AE-BBD0-FF6434E477DD}" destId="{9EA5A506-9F0A-43B1-A57F-F54797D3A78C}" srcOrd="0" destOrd="0" presId="urn:microsoft.com/office/officeart/2005/8/layout/orgChart1"/>
    <dgm:cxn modelId="{16EA3753-DD58-41B6-B4C9-E93F68AAE1BD}" type="presParOf" srcId="{9EA5A506-9F0A-43B1-A57F-F54797D3A78C}" destId="{AAB6E10D-001D-4CDA-87A8-9CDF4C3E1729}" srcOrd="0" destOrd="0" presId="urn:microsoft.com/office/officeart/2005/8/layout/orgChart1"/>
    <dgm:cxn modelId="{38547C09-0264-4AEC-86DD-85728102216C}" type="presParOf" srcId="{9EA5A506-9F0A-43B1-A57F-F54797D3A78C}" destId="{A09729E5-8D1A-403C-A98E-48C5A967A2FA}" srcOrd="1" destOrd="0" presId="urn:microsoft.com/office/officeart/2005/8/layout/orgChart1"/>
    <dgm:cxn modelId="{4DF6FC17-8B3C-449A-A749-350ABA8117AB}" type="presParOf" srcId="{B4FCDC63-06C6-42AE-BBD0-FF6434E477DD}" destId="{51C35EA7-BF5F-4154-BC2B-CB4968500583}" srcOrd="1" destOrd="0" presId="urn:microsoft.com/office/officeart/2005/8/layout/orgChart1"/>
    <dgm:cxn modelId="{0024F577-2B74-4211-BF8E-65F820D437C2}" type="presParOf" srcId="{B4FCDC63-06C6-42AE-BBD0-FF6434E477DD}" destId="{48180328-0D9C-4737-A9AD-B530124EC92E}" srcOrd="2" destOrd="0" presId="urn:microsoft.com/office/officeart/2005/8/layout/orgChart1"/>
    <dgm:cxn modelId="{6DCBBB9E-6EA9-474F-AF7B-E9EC5C0E8D08}" type="presParOf" srcId="{5176501D-CB0F-45BD-96A5-7C330FF1799B}" destId="{7F3B1BAE-BC9D-4E0D-86AE-D8333F541A32}" srcOrd="2" destOrd="0" presId="urn:microsoft.com/office/officeart/2005/8/layout/orgChart1"/>
    <dgm:cxn modelId="{E761C783-9A0A-4F96-B393-66C3AE77183D}" type="presParOf" srcId="{5176501D-CB0F-45BD-96A5-7C330FF1799B}" destId="{035DCB10-2344-40D0-B936-C8F5C90ED634}" srcOrd="3" destOrd="0" presId="urn:microsoft.com/office/officeart/2005/8/layout/orgChart1"/>
    <dgm:cxn modelId="{43BAC636-DAF6-4372-8E62-ED2F71A43F61}" type="presParOf" srcId="{035DCB10-2344-40D0-B936-C8F5C90ED634}" destId="{B867DE9C-E83D-4BB7-BE53-1971FD1D20B0}" srcOrd="0" destOrd="0" presId="urn:microsoft.com/office/officeart/2005/8/layout/orgChart1"/>
    <dgm:cxn modelId="{82C81904-1A9A-4A9E-85AC-52EDC63A8FF4}" type="presParOf" srcId="{B867DE9C-E83D-4BB7-BE53-1971FD1D20B0}" destId="{FCF49305-A02E-4331-8F8E-06ABEEE588D0}" srcOrd="0" destOrd="0" presId="urn:microsoft.com/office/officeart/2005/8/layout/orgChart1"/>
    <dgm:cxn modelId="{285D9138-12AA-4F8A-A2F1-1391396A78DD}" type="presParOf" srcId="{B867DE9C-E83D-4BB7-BE53-1971FD1D20B0}" destId="{617D2E8F-BF62-40FB-9753-289037A0EEAF}" srcOrd="1" destOrd="0" presId="urn:microsoft.com/office/officeart/2005/8/layout/orgChart1"/>
    <dgm:cxn modelId="{7CE0C286-DCEE-4CD8-8C86-64E3444FCA15}" type="presParOf" srcId="{035DCB10-2344-40D0-B936-C8F5C90ED634}" destId="{6CA02267-4BEF-4B17-9F51-22915AE84546}" srcOrd="1" destOrd="0" presId="urn:microsoft.com/office/officeart/2005/8/layout/orgChart1"/>
    <dgm:cxn modelId="{54944D95-F196-4068-9782-445C6F8074F1}" type="presParOf" srcId="{035DCB10-2344-40D0-B936-C8F5C90ED634}" destId="{62F79F2F-825C-4DD9-AB97-A7E0FD4032FD}" srcOrd="2" destOrd="0" presId="urn:microsoft.com/office/officeart/2005/8/layout/orgChart1"/>
    <dgm:cxn modelId="{8CAB639B-D246-4A21-B8B1-B71B856AFDEA}" type="presParOf" srcId="{5176501D-CB0F-45BD-96A5-7C330FF1799B}" destId="{06009F25-A5B8-41E2-A3E9-6239E4A9CCCD}" srcOrd="4" destOrd="0" presId="urn:microsoft.com/office/officeart/2005/8/layout/orgChart1"/>
    <dgm:cxn modelId="{F76DE257-CCA2-47AC-A3B4-06EFA30BCCB1}" type="presParOf" srcId="{5176501D-CB0F-45BD-96A5-7C330FF1799B}" destId="{30EE9110-B6B4-4479-909A-3293C3F3CED0}" srcOrd="5" destOrd="0" presId="urn:microsoft.com/office/officeart/2005/8/layout/orgChart1"/>
    <dgm:cxn modelId="{42C0CCA4-2A9D-4397-9B6A-0979E619F003}" type="presParOf" srcId="{30EE9110-B6B4-4479-909A-3293C3F3CED0}" destId="{A4260ACB-6932-460D-9F57-8F52BA1FC9EB}" srcOrd="0" destOrd="0" presId="urn:microsoft.com/office/officeart/2005/8/layout/orgChart1"/>
    <dgm:cxn modelId="{20D3562C-C2E5-4388-99F5-8119C83D6D92}" type="presParOf" srcId="{A4260ACB-6932-460D-9F57-8F52BA1FC9EB}" destId="{6031333A-3410-4472-BC91-DA3BC75D44F4}" srcOrd="0" destOrd="0" presId="urn:microsoft.com/office/officeart/2005/8/layout/orgChart1"/>
    <dgm:cxn modelId="{E93D4D22-C482-4455-BB83-420E0FD2EBE8}" type="presParOf" srcId="{A4260ACB-6932-460D-9F57-8F52BA1FC9EB}" destId="{6A6270C6-3209-48A4-B39A-FDDE7CB7BC01}" srcOrd="1" destOrd="0" presId="urn:microsoft.com/office/officeart/2005/8/layout/orgChart1"/>
    <dgm:cxn modelId="{9091C4BD-6F76-4DF7-A015-67808F6CF25A}" type="presParOf" srcId="{30EE9110-B6B4-4479-909A-3293C3F3CED0}" destId="{2D83C97B-116D-4973-9D9E-644CBE63CFE5}" srcOrd="1" destOrd="0" presId="urn:microsoft.com/office/officeart/2005/8/layout/orgChart1"/>
    <dgm:cxn modelId="{295AAF05-C68A-4A29-BABA-E76B897A7C10}" type="presParOf" srcId="{30EE9110-B6B4-4479-909A-3293C3F3CED0}" destId="{6D38D553-B7E6-4B19-BE40-146262458E71}" srcOrd="2" destOrd="0" presId="urn:microsoft.com/office/officeart/2005/8/layout/orgChart1"/>
    <dgm:cxn modelId="{0EC38560-7209-42BA-AD96-C6B3FA134739}" type="presParOf" srcId="{9A794E85-AA15-4376-BC78-A445589B5DC1}" destId="{C6F1BC60-0815-43DB-9783-1F22996F82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7CAC2-6041-48C5-8BB8-DDB9C099864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129EB21-8F5F-4476-982C-75F66348A160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Warunki skorzystania z pomocy</a:t>
          </a:r>
        </a:p>
      </dgm:t>
    </dgm:pt>
    <dgm:pt modelId="{A3264E7D-1CC1-4B81-858B-4C027F0246B7}" type="parTrans" cxnId="{5B95220F-D932-4551-83EE-A190217A729A}">
      <dgm:prSet/>
      <dgm:spPr/>
      <dgm:t>
        <a:bodyPr/>
        <a:lstStyle/>
        <a:p>
          <a:endParaRPr lang="pl-PL"/>
        </a:p>
      </dgm:t>
    </dgm:pt>
    <dgm:pt modelId="{B7DDC1D1-4DAA-4A09-A9CB-845F21A2E92F}" type="sibTrans" cxnId="{5B95220F-D932-4551-83EE-A190217A729A}">
      <dgm:prSet/>
      <dgm:spPr/>
      <dgm:t>
        <a:bodyPr/>
        <a:lstStyle/>
        <a:p>
          <a:endParaRPr lang="pl-PL"/>
        </a:p>
      </dgm:t>
    </dgm:pt>
    <dgm:pt modelId="{0F7727D7-B2BE-4FB0-B39F-12D3C3BFBF79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Niezaleganie wobec ZUS i US</a:t>
          </a:r>
        </a:p>
      </dgm:t>
    </dgm:pt>
    <dgm:pt modelId="{94AD397C-EC45-4675-AEF6-8A887EA37493}" type="parTrans" cxnId="{B4DD9C74-F4ED-461A-BEAE-9B7122E060E3}">
      <dgm:prSet/>
      <dgm:spPr/>
      <dgm:t>
        <a:bodyPr/>
        <a:lstStyle/>
        <a:p>
          <a:endParaRPr lang="pl-PL"/>
        </a:p>
      </dgm:t>
    </dgm:pt>
    <dgm:pt modelId="{EE601DB3-3A46-4BFE-8E2C-0DA8F62C5D65}" type="sibTrans" cxnId="{B4DD9C74-F4ED-461A-BEAE-9B7122E060E3}">
      <dgm:prSet/>
      <dgm:spPr/>
      <dgm:t>
        <a:bodyPr/>
        <a:lstStyle/>
        <a:p>
          <a:endParaRPr lang="pl-PL"/>
        </a:p>
      </dgm:t>
    </dgm:pt>
    <dgm:pt modelId="{812ACC82-8CFB-433A-969C-A5F8695CDCD2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Brak przesłanek do ogłoszenia stanu upadłości </a:t>
          </a:r>
        </a:p>
        <a:p>
          <a:r>
            <a:rPr lang="pl-PL" dirty="0"/>
            <a:t>(stan niewypłacalności)</a:t>
          </a:r>
        </a:p>
      </dgm:t>
    </dgm:pt>
    <dgm:pt modelId="{5A4BAC3B-35B2-41A1-8E85-09141ED7E1C0}" type="parTrans" cxnId="{1BEE993A-8FB7-42FD-8183-B1C78085BCF4}">
      <dgm:prSet/>
      <dgm:spPr/>
      <dgm:t>
        <a:bodyPr/>
        <a:lstStyle/>
        <a:p>
          <a:endParaRPr lang="pl-PL"/>
        </a:p>
      </dgm:t>
    </dgm:pt>
    <dgm:pt modelId="{523851AB-B21A-42D9-9AAD-5C06C336C187}" type="sibTrans" cxnId="{1BEE993A-8FB7-42FD-8183-B1C78085BCF4}">
      <dgm:prSet/>
      <dgm:spPr/>
      <dgm:t>
        <a:bodyPr/>
        <a:lstStyle/>
        <a:p>
          <a:endParaRPr lang="pl-PL"/>
        </a:p>
      </dgm:t>
    </dgm:pt>
    <dgm:pt modelId="{5E8144A5-7CD8-4517-B5C7-9461114F484D}" type="pres">
      <dgm:prSet presAssocID="{B497CAC2-6041-48C5-8BB8-DDB9C0998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E93F77-1016-4D85-A71A-096C8A98BEBF}" type="pres">
      <dgm:prSet presAssocID="{8129EB21-8F5F-4476-982C-75F66348A160}" presName="hierRoot1" presStyleCnt="0">
        <dgm:presLayoutVars>
          <dgm:hierBranch val="init"/>
        </dgm:presLayoutVars>
      </dgm:prSet>
      <dgm:spPr/>
    </dgm:pt>
    <dgm:pt modelId="{A899633F-B18B-495E-AC0A-524E9BDAB96B}" type="pres">
      <dgm:prSet presAssocID="{8129EB21-8F5F-4476-982C-75F66348A160}" presName="rootComposite1" presStyleCnt="0"/>
      <dgm:spPr/>
    </dgm:pt>
    <dgm:pt modelId="{69A8D653-A6AE-4567-90E9-BBF9116E8057}" type="pres">
      <dgm:prSet presAssocID="{8129EB21-8F5F-4476-982C-75F66348A160}" presName="rootText1" presStyleLbl="node0" presStyleIdx="0" presStyleCnt="1">
        <dgm:presLayoutVars>
          <dgm:chPref val="3"/>
        </dgm:presLayoutVars>
      </dgm:prSet>
      <dgm:spPr/>
    </dgm:pt>
    <dgm:pt modelId="{91E13145-3BEC-4837-A6F6-0215BDDDDE92}" type="pres">
      <dgm:prSet presAssocID="{8129EB21-8F5F-4476-982C-75F66348A160}" presName="rootConnector1" presStyleLbl="node1" presStyleIdx="0" presStyleCnt="0"/>
      <dgm:spPr/>
    </dgm:pt>
    <dgm:pt modelId="{9BB876A3-5B10-457E-952F-75C65C034FD0}" type="pres">
      <dgm:prSet presAssocID="{8129EB21-8F5F-4476-982C-75F66348A160}" presName="hierChild2" presStyleCnt="0"/>
      <dgm:spPr/>
    </dgm:pt>
    <dgm:pt modelId="{0A38B6FC-07EA-454B-92B6-7D018E9BE5D3}" type="pres">
      <dgm:prSet presAssocID="{94AD397C-EC45-4675-AEF6-8A887EA37493}" presName="Name37" presStyleLbl="parChTrans1D2" presStyleIdx="0" presStyleCnt="2"/>
      <dgm:spPr/>
    </dgm:pt>
    <dgm:pt modelId="{EC0E9350-F15C-4DF3-A822-0E83E400902C}" type="pres">
      <dgm:prSet presAssocID="{0F7727D7-B2BE-4FB0-B39F-12D3C3BFBF79}" presName="hierRoot2" presStyleCnt="0">
        <dgm:presLayoutVars>
          <dgm:hierBranch val="init"/>
        </dgm:presLayoutVars>
      </dgm:prSet>
      <dgm:spPr/>
    </dgm:pt>
    <dgm:pt modelId="{AA87BB0D-E5AB-4350-805D-92B2ABE83EA9}" type="pres">
      <dgm:prSet presAssocID="{0F7727D7-B2BE-4FB0-B39F-12D3C3BFBF79}" presName="rootComposite" presStyleCnt="0"/>
      <dgm:spPr/>
    </dgm:pt>
    <dgm:pt modelId="{FA45B2A2-63E9-4F59-B351-698F3CB5D8FE}" type="pres">
      <dgm:prSet presAssocID="{0F7727D7-B2BE-4FB0-B39F-12D3C3BFBF79}" presName="rootText" presStyleLbl="node2" presStyleIdx="0" presStyleCnt="2">
        <dgm:presLayoutVars>
          <dgm:chPref val="3"/>
        </dgm:presLayoutVars>
      </dgm:prSet>
      <dgm:spPr/>
    </dgm:pt>
    <dgm:pt modelId="{7429CDCA-CAC5-4B06-B042-47CED5003518}" type="pres">
      <dgm:prSet presAssocID="{0F7727D7-B2BE-4FB0-B39F-12D3C3BFBF79}" presName="rootConnector" presStyleLbl="node2" presStyleIdx="0" presStyleCnt="2"/>
      <dgm:spPr/>
    </dgm:pt>
    <dgm:pt modelId="{401F4397-022D-458B-8F60-178728A754FB}" type="pres">
      <dgm:prSet presAssocID="{0F7727D7-B2BE-4FB0-B39F-12D3C3BFBF79}" presName="hierChild4" presStyleCnt="0"/>
      <dgm:spPr/>
    </dgm:pt>
    <dgm:pt modelId="{5DB94F1A-04DF-4786-A076-CFF0B76147FF}" type="pres">
      <dgm:prSet presAssocID="{0F7727D7-B2BE-4FB0-B39F-12D3C3BFBF79}" presName="hierChild5" presStyleCnt="0"/>
      <dgm:spPr/>
    </dgm:pt>
    <dgm:pt modelId="{6DB78BD8-447D-470C-9377-12C9FB74DE40}" type="pres">
      <dgm:prSet presAssocID="{5A4BAC3B-35B2-41A1-8E85-09141ED7E1C0}" presName="Name37" presStyleLbl="parChTrans1D2" presStyleIdx="1" presStyleCnt="2"/>
      <dgm:spPr/>
    </dgm:pt>
    <dgm:pt modelId="{06E9D6C3-5E90-4C60-BF1B-8042E5D52527}" type="pres">
      <dgm:prSet presAssocID="{812ACC82-8CFB-433A-969C-A5F8695CDCD2}" presName="hierRoot2" presStyleCnt="0">
        <dgm:presLayoutVars>
          <dgm:hierBranch val="init"/>
        </dgm:presLayoutVars>
      </dgm:prSet>
      <dgm:spPr/>
    </dgm:pt>
    <dgm:pt modelId="{75A758B1-BEED-4A17-BBCB-9DB386F387E7}" type="pres">
      <dgm:prSet presAssocID="{812ACC82-8CFB-433A-969C-A5F8695CDCD2}" presName="rootComposite" presStyleCnt="0"/>
      <dgm:spPr/>
    </dgm:pt>
    <dgm:pt modelId="{85C08604-258A-4C3A-B597-CD2FC9F4453C}" type="pres">
      <dgm:prSet presAssocID="{812ACC82-8CFB-433A-969C-A5F8695CDCD2}" presName="rootText" presStyleLbl="node2" presStyleIdx="1" presStyleCnt="2">
        <dgm:presLayoutVars>
          <dgm:chPref val="3"/>
        </dgm:presLayoutVars>
      </dgm:prSet>
      <dgm:spPr/>
    </dgm:pt>
    <dgm:pt modelId="{32F480EA-6B5A-4C1D-8E9C-8FA94230D174}" type="pres">
      <dgm:prSet presAssocID="{812ACC82-8CFB-433A-969C-A5F8695CDCD2}" presName="rootConnector" presStyleLbl="node2" presStyleIdx="1" presStyleCnt="2"/>
      <dgm:spPr/>
    </dgm:pt>
    <dgm:pt modelId="{B7587421-BDC6-460B-ADCC-B6B41EA87403}" type="pres">
      <dgm:prSet presAssocID="{812ACC82-8CFB-433A-969C-A5F8695CDCD2}" presName="hierChild4" presStyleCnt="0"/>
      <dgm:spPr/>
    </dgm:pt>
    <dgm:pt modelId="{C939DD43-851E-4AB8-B9F3-161B4C3D29C4}" type="pres">
      <dgm:prSet presAssocID="{812ACC82-8CFB-433A-969C-A5F8695CDCD2}" presName="hierChild5" presStyleCnt="0"/>
      <dgm:spPr/>
    </dgm:pt>
    <dgm:pt modelId="{64C7EDD0-8903-4E29-A0F7-3B9D5214A711}" type="pres">
      <dgm:prSet presAssocID="{8129EB21-8F5F-4476-982C-75F66348A160}" presName="hierChild3" presStyleCnt="0"/>
      <dgm:spPr/>
    </dgm:pt>
  </dgm:ptLst>
  <dgm:cxnLst>
    <dgm:cxn modelId="{5B95220F-D932-4551-83EE-A190217A729A}" srcId="{B497CAC2-6041-48C5-8BB8-DDB9C099864F}" destId="{8129EB21-8F5F-4476-982C-75F66348A160}" srcOrd="0" destOrd="0" parTransId="{A3264E7D-1CC1-4B81-858B-4C027F0246B7}" sibTransId="{B7DDC1D1-4DAA-4A09-A9CB-845F21A2E92F}"/>
    <dgm:cxn modelId="{93B2E118-5064-47EC-856D-0C8F325517FD}" type="presOf" srcId="{0F7727D7-B2BE-4FB0-B39F-12D3C3BFBF79}" destId="{7429CDCA-CAC5-4B06-B042-47CED5003518}" srcOrd="1" destOrd="0" presId="urn:microsoft.com/office/officeart/2005/8/layout/orgChart1"/>
    <dgm:cxn modelId="{C791FA37-6236-4577-8A4B-7BEB58E84BC1}" type="presOf" srcId="{5A4BAC3B-35B2-41A1-8E85-09141ED7E1C0}" destId="{6DB78BD8-447D-470C-9377-12C9FB74DE40}" srcOrd="0" destOrd="0" presId="urn:microsoft.com/office/officeart/2005/8/layout/orgChart1"/>
    <dgm:cxn modelId="{1BEE993A-8FB7-42FD-8183-B1C78085BCF4}" srcId="{8129EB21-8F5F-4476-982C-75F66348A160}" destId="{812ACC82-8CFB-433A-969C-A5F8695CDCD2}" srcOrd="1" destOrd="0" parTransId="{5A4BAC3B-35B2-41A1-8E85-09141ED7E1C0}" sibTransId="{523851AB-B21A-42D9-9AAD-5C06C336C187}"/>
    <dgm:cxn modelId="{16C27C44-6A34-455B-ACC9-14402BF26A5F}" type="presOf" srcId="{B497CAC2-6041-48C5-8BB8-DDB9C099864F}" destId="{5E8144A5-7CD8-4517-B5C7-9461114F484D}" srcOrd="0" destOrd="0" presId="urn:microsoft.com/office/officeart/2005/8/layout/orgChart1"/>
    <dgm:cxn modelId="{41AADA65-2766-40F5-80AA-8BF4090F97F2}" type="presOf" srcId="{8129EB21-8F5F-4476-982C-75F66348A160}" destId="{91E13145-3BEC-4837-A6F6-0215BDDDDE92}" srcOrd="1" destOrd="0" presId="urn:microsoft.com/office/officeart/2005/8/layout/orgChart1"/>
    <dgm:cxn modelId="{B4DD9C74-F4ED-461A-BEAE-9B7122E060E3}" srcId="{8129EB21-8F5F-4476-982C-75F66348A160}" destId="{0F7727D7-B2BE-4FB0-B39F-12D3C3BFBF79}" srcOrd="0" destOrd="0" parTransId="{94AD397C-EC45-4675-AEF6-8A887EA37493}" sibTransId="{EE601DB3-3A46-4BFE-8E2C-0DA8F62C5D65}"/>
    <dgm:cxn modelId="{C4712E88-E86C-490E-96AC-B94A76F21A9B}" type="presOf" srcId="{94AD397C-EC45-4675-AEF6-8A887EA37493}" destId="{0A38B6FC-07EA-454B-92B6-7D018E9BE5D3}" srcOrd="0" destOrd="0" presId="urn:microsoft.com/office/officeart/2005/8/layout/orgChart1"/>
    <dgm:cxn modelId="{B9B9C691-AD8F-4DEC-B710-1D4B86398C0D}" type="presOf" srcId="{8129EB21-8F5F-4476-982C-75F66348A160}" destId="{69A8D653-A6AE-4567-90E9-BBF9116E8057}" srcOrd="0" destOrd="0" presId="urn:microsoft.com/office/officeart/2005/8/layout/orgChart1"/>
    <dgm:cxn modelId="{7F7512AA-EC76-48BE-A46D-C48E443848B5}" type="presOf" srcId="{0F7727D7-B2BE-4FB0-B39F-12D3C3BFBF79}" destId="{FA45B2A2-63E9-4F59-B351-698F3CB5D8FE}" srcOrd="0" destOrd="0" presId="urn:microsoft.com/office/officeart/2005/8/layout/orgChart1"/>
    <dgm:cxn modelId="{1DBA27B9-935B-42E7-8360-4F72A86D9409}" type="presOf" srcId="{812ACC82-8CFB-433A-969C-A5F8695CDCD2}" destId="{32F480EA-6B5A-4C1D-8E9C-8FA94230D174}" srcOrd="1" destOrd="0" presId="urn:microsoft.com/office/officeart/2005/8/layout/orgChart1"/>
    <dgm:cxn modelId="{39F3C5D0-DB45-48FA-B6D1-A801C7471540}" type="presOf" srcId="{812ACC82-8CFB-433A-969C-A5F8695CDCD2}" destId="{85C08604-258A-4C3A-B597-CD2FC9F4453C}" srcOrd="0" destOrd="0" presId="urn:microsoft.com/office/officeart/2005/8/layout/orgChart1"/>
    <dgm:cxn modelId="{EAE51EC6-B26E-4167-BE3A-D27D41194542}" type="presParOf" srcId="{5E8144A5-7CD8-4517-B5C7-9461114F484D}" destId="{39E93F77-1016-4D85-A71A-096C8A98BEBF}" srcOrd="0" destOrd="0" presId="urn:microsoft.com/office/officeart/2005/8/layout/orgChart1"/>
    <dgm:cxn modelId="{CCE417AE-825C-4F8A-9959-215202EBCA12}" type="presParOf" srcId="{39E93F77-1016-4D85-A71A-096C8A98BEBF}" destId="{A899633F-B18B-495E-AC0A-524E9BDAB96B}" srcOrd="0" destOrd="0" presId="urn:microsoft.com/office/officeart/2005/8/layout/orgChart1"/>
    <dgm:cxn modelId="{39E57328-7549-4E88-8E19-1A45D8BF28E6}" type="presParOf" srcId="{A899633F-B18B-495E-AC0A-524E9BDAB96B}" destId="{69A8D653-A6AE-4567-90E9-BBF9116E8057}" srcOrd="0" destOrd="0" presId="urn:microsoft.com/office/officeart/2005/8/layout/orgChart1"/>
    <dgm:cxn modelId="{360E27B6-0FD1-4879-970F-C6598D709474}" type="presParOf" srcId="{A899633F-B18B-495E-AC0A-524E9BDAB96B}" destId="{91E13145-3BEC-4837-A6F6-0215BDDDDE92}" srcOrd="1" destOrd="0" presId="urn:microsoft.com/office/officeart/2005/8/layout/orgChart1"/>
    <dgm:cxn modelId="{395D36D6-6B46-4F2F-845F-B6FECB8A7C94}" type="presParOf" srcId="{39E93F77-1016-4D85-A71A-096C8A98BEBF}" destId="{9BB876A3-5B10-457E-952F-75C65C034FD0}" srcOrd="1" destOrd="0" presId="urn:microsoft.com/office/officeart/2005/8/layout/orgChart1"/>
    <dgm:cxn modelId="{CA958DA3-6A8B-4E27-A3D2-1D6A25611944}" type="presParOf" srcId="{9BB876A3-5B10-457E-952F-75C65C034FD0}" destId="{0A38B6FC-07EA-454B-92B6-7D018E9BE5D3}" srcOrd="0" destOrd="0" presId="urn:microsoft.com/office/officeart/2005/8/layout/orgChart1"/>
    <dgm:cxn modelId="{FCD475B8-83B1-4486-8CAB-A8B8922D0CE4}" type="presParOf" srcId="{9BB876A3-5B10-457E-952F-75C65C034FD0}" destId="{EC0E9350-F15C-4DF3-A822-0E83E400902C}" srcOrd="1" destOrd="0" presId="urn:microsoft.com/office/officeart/2005/8/layout/orgChart1"/>
    <dgm:cxn modelId="{E6C7E626-A9AD-499B-93FA-1DF00FAA48DD}" type="presParOf" srcId="{EC0E9350-F15C-4DF3-A822-0E83E400902C}" destId="{AA87BB0D-E5AB-4350-805D-92B2ABE83EA9}" srcOrd="0" destOrd="0" presId="urn:microsoft.com/office/officeart/2005/8/layout/orgChart1"/>
    <dgm:cxn modelId="{0CA94C12-CAAB-4154-BB8D-ADCB425E3DBD}" type="presParOf" srcId="{AA87BB0D-E5AB-4350-805D-92B2ABE83EA9}" destId="{FA45B2A2-63E9-4F59-B351-698F3CB5D8FE}" srcOrd="0" destOrd="0" presId="urn:microsoft.com/office/officeart/2005/8/layout/orgChart1"/>
    <dgm:cxn modelId="{43776A8A-E715-4B38-95E7-2DAB7153F0F2}" type="presParOf" srcId="{AA87BB0D-E5AB-4350-805D-92B2ABE83EA9}" destId="{7429CDCA-CAC5-4B06-B042-47CED5003518}" srcOrd="1" destOrd="0" presId="urn:microsoft.com/office/officeart/2005/8/layout/orgChart1"/>
    <dgm:cxn modelId="{09982EF9-CD54-4479-9999-1ABEEF997515}" type="presParOf" srcId="{EC0E9350-F15C-4DF3-A822-0E83E400902C}" destId="{401F4397-022D-458B-8F60-178728A754FB}" srcOrd="1" destOrd="0" presId="urn:microsoft.com/office/officeart/2005/8/layout/orgChart1"/>
    <dgm:cxn modelId="{821AF8C9-860B-49A0-BA2B-50D1E86423F1}" type="presParOf" srcId="{EC0E9350-F15C-4DF3-A822-0E83E400902C}" destId="{5DB94F1A-04DF-4786-A076-CFF0B76147FF}" srcOrd="2" destOrd="0" presId="urn:microsoft.com/office/officeart/2005/8/layout/orgChart1"/>
    <dgm:cxn modelId="{EF015972-AD64-41E6-A081-BF6AEE47D11F}" type="presParOf" srcId="{9BB876A3-5B10-457E-952F-75C65C034FD0}" destId="{6DB78BD8-447D-470C-9377-12C9FB74DE40}" srcOrd="2" destOrd="0" presId="urn:microsoft.com/office/officeart/2005/8/layout/orgChart1"/>
    <dgm:cxn modelId="{596529B6-B8DC-4667-A77F-5E80BFF38DD1}" type="presParOf" srcId="{9BB876A3-5B10-457E-952F-75C65C034FD0}" destId="{06E9D6C3-5E90-4C60-BF1B-8042E5D52527}" srcOrd="3" destOrd="0" presId="urn:microsoft.com/office/officeart/2005/8/layout/orgChart1"/>
    <dgm:cxn modelId="{27F8718A-EA23-49C1-8537-347DFCC8FF8C}" type="presParOf" srcId="{06E9D6C3-5E90-4C60-BF1B-8042E5D52527}" destId="{75A758B1-BEED-4A17-BBCB-9DB386F387E7}" srcOrd="0" destOrd="0" presId="urn:microsoft.com/office/officeart/2005/8/layout/orgChart1"/>
    <dgm:cxn modelId="{0DE7EFCD-E303-4F2A-82D1-7F50A936D06A}" type="presParOf" srcId="{75A758B1-BEED-4A17-BBCB-9DB386F387E7}" destId="{85C08604-258A-4C3A-B597-CD2FC9F4453C}" srcOrd="0" destOrd="0" presId="urn:microsoft.com/office/officeart/2005/8/layout/orgChart1"/>
    <dgm:cxn modelId="{5D7EF973-6392-4357-AA51-B79ACA18305F}" type="presParOf" srcId="{75A758B1-BEED-4A17-BBCB-9DB386F387E7}" destId="{32F480EA-6B5A-4C1D-8E9C-8FA94230D174}" srcOrd="1" destOrd="0" presId="urn:microsoft.com/office/officeart/2005/8/layout/orgChart1"/>
    <dgm:cxn modelId="{B513D14D-F619-47DA-8AEC-436265E33DD4}" type="presParOf" srcId="{06E9D6C3-5E90-4C60-BF1B-8042E5D52527}" destId="{B7587421-BDC6-460B-ADCC-B6B41EA87403}" srcOrd="1" destOrd="0" presId="urn:microsoft.com/office/officeart/2005/8/layout/orgChart1"/>
    <dgm:cxn modelId="{2DD970B8-83CF-4242-BBD1-80755A09F49F}" type="presParOf" srcId="{06E9D6C3-5E90-4C60-BF1B-8042E5D52527}" destId="{C939DD43-851E-4AB8-B9F3-161B4C3D29C4}" srcOrd="2" destOrd="0" presId="urn:microsoft.com/office/officeart/2005/8/layout/orgChart1"/>
    <dgm:cxn modelId="{E3218A9D-E597-4C12-B9D8-E6B8B7FBAA09}" type="presParOf" srcId="{39E93F77-1016-4D85-A71A-096C8A98BEBF}" destId="{64C7EDD0-8903-4E29-A0F7-3B9D5214A7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ED973-F195-4C93-84E7-5030ED7684F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AAC5A89-35EF-485C-8FA6-7B1F539B6F46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Dofinansowanie części kosztów wynagrodzeń oraz składek ZUS przyznawane jest na podstawie umowy zawartej ze starostą</a:t>
          </a:r>
        </a:p>
      </dgm:t>
    </dgm:pt>
    <dgm:pt modelId="{B30C40CC-A69D-47D4-8186-87E033D9F327}" type="parTrans" cxnId="{8C2C1183-9882-4EC3-AB4A-8FFC00F669CC}">
      <dgm:prSet/>
      <dgm:spPr/>
      <dgm:t>
        <a:bodyPr/>
        <a:lstStyle/>
        <a:p>
          <a:endParaRPr lang="pl-PL"/>
        </a:p>
      </dgm:t>
    </dgm:pt>
    <dgm:pt modelId="{BDB4094B-89CA-489C-B746-8E62E7B08C63}" type="sibTrans" cxnId="{8C2C1183-9882-4EC3-AB4A-8FFC00F669CC}">
      <dgm:prSet/>
      <dgm:spPr/>
      <dgm:t>
        <a:bodyPr/>
        <a:lstStyle/>
        <a:p>
          <a:endParaRPr lang="pl-PL"/>
        </a:p>
      </dgm:t>
    </dgm:pt>
    <dgm:pt modelId="{34FCD4D5-6843-4568-A53D-95D599AB6372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Wniosek składany jest do </a:t>
          </a:r>
          <a:r>
            <a:rPr lang="pl-PL" b="1" u="sng" dirty="0"/>
            <a:t>PUP</a:t>
          </a:r>
          <a:r>
            <a:rPr lang="pl-PL" b="1" dirty="0"/>
            <a:t> </a:t>
          </a:r>
          <a:r>
            <a:rPr lang="pl-PL" dirty="0"/>
            <a:t>w terminie 14 dni od dnia ogłoszenia naboru</a:t>
          </a:r>
        </a:p>
      </dgm:t>
    </dgm:pt>
    <dgm:pt modelId="{1D3FBD2F-F815-4C0E-8835-B54E5ADB248F}" type="parTrans" cxnId="{324224A9-BFB5-4000-8FE7-F331BFD5B2C4}">
      <dgm:prSet/>
      <dgm:spPr/>
      <dgm:t>
        <a:bodyPr/>
        <a:lstStyle/>
        <a:p>
          <a:endParaRPr lang="pl-PL"/>
        </a:p>
      </dgm:t>
    </dgm:pt>
    <dgm:pt modelId="{C2306148-9119-4685-8257-2F41B1340789}" type="sibTrans" cxnId="{324224A9-BFB5-4000-8FE7-F331BFD5B2C4}">
      <dgm:prSet/>
      <dgm:spPr/>
      <dgm:t>
        <a:bodyPr/>
        <a:lstStyle/>
        <a:p>
          <a:endParaRPr lang="pl-PL"/>
        </a:p>
      </dgm:t>
    </dgm:pt>
    <dgm:pt modelId="{550C4C0D-A2F0-45C7-B2FB-5F72B4179EEE}">
      <dgm:prSet/>
      <dgm:spPr>
        <a:solidFill>
          <a:srgbClr val="50A4CA"/>
        </a:solidFill>
      </dgm:spPr>
      <dgm:t>
        <a:bodyPr/>
        <a:lstStyle/>
        <a:p>
          <a:r>
            <a:rPr lang="pl-PL" u="none" dirty="0"/>
            <a:t>Jeżeli przedsiębiorca skorzysta z dofinansowania, jest obowiązany utrzymać zatrudnienie przez okres dofinansowania (3 miesiące) i kolejne 3 miesiące po ustaniu dofinansowania</a:t>
          </a:r>
        </a:p>
      </dgm:t>
    </dgm:pt>
    <dgm:pt modelId="{E07B16FE-3FE3-4175-B25E-92BD2E674AAE}" type="sibTrans" cxnId="{A7CCAEA6-F0AA-4EAF-9DBA-65E326878D90}">
      <dgm:prSet/>
      <dgm:spPr/>
      <dgm:t>
        <a:bodyPr/>
        <a:lstStyle/>
        <a:p>
          <a:endParaRPr lang="pl-PL"/>
        </a:p>
      </dgm:t>
    </dgm:pt>
    <dgm:pt modelId="{2D0C78FE-5016-4BD1-90CC-6B75388B0C84}" type="parTrans" cxnId="{A7CCAEA6-F0AA-4EAF-9DBA-65E326878D90}">
      <dgm:prSet/>
      <dgm:spPr/>
      <dgm:t>
        <a:bodyPr/>
        <a:lstStyle/>
        <a:p>
          <a:endParaRPr lang="pl-PL"/>
        </a:p>
      </dgm:t>
    </dgm:pt>
    <dgm:pt modelId="{6B14A34D-2A3C-4688-85C8-F9B01084FD19}" type="pres">
      <dgm:prSet presAssocID="{C04ED973-F195-4C93-84E7-5030ED7684FB}" presName="diagram" presStyleCnt="0">
        <dgm:presLayoutVars>
          <dgm:dir/>
          <dgm:resizeHandles val="exact"/>
        </dgm:presLayoutVars>
      </dgm:prSet>
      <dgm:spPr/>
    </dgm:pt>
    <dgm:pt modelId="{B31541A1-0B0D-42ED-BF1F-7A75243629AD}" type="pres">
      <dgm:prSet presAssocID="{CAAC5A89-35EF-485C-8FA6-7B1F539B6F46}" presName="node" presStyleLbl="node1" presStyleIdx="0" presStyleCnt="3">
        <dgm:presLayoutVars>
          <dgm:bulletEnabled val="1"/>
        </dgm:presLayoutVars>
      </dgm:prSet>
      <dgm:spPr/>
    </dgm:pt>
    <dgm:pt modelId="{902868AD-5909-499A-B2D2-C94F11031777}" type="pres">
      <dgm:prSet presAssocID="{BDB4094B-89CA-489C-B746-8E62E7B08C63}" presName="sibTrans" presStyleCnt="0"/>
      <dgm:spPr/>
    </dgm:pt>
    <dgm:pt modelId="{5142E0CF-1F77-4EFC-B30E-9EFB49D708EF}" type="pres">
      <dgm:prSet presAssocID="{34FCD4D5-6843-4568-A53D-95D599AB6372}" presName="node" presStyleLbl="node1" presStyleIdx="1" presStyleCnt="3">
        <dgm:presLayoutVars>
          <dgm:bulletEnabled val="1"/>
        </dgm:presLayoutVars>
      </dgm:prSet>
      <dgm:spPr/>
    </dgm:pt>
    <dgm:pt modelId="{3A6475B3-BB03-406F-BED5-1FEB0FE321A1}" type="pres">
      <dgm:prSet presAssocID="{C2306148-9119-4685-8257-2F41B1340789}" presName="sibTrans" presStyleCnt="0"/>
      <dgm:spPr/>
    </dgm:pt>
    <dgm:pt modelId="{E84C32F1-19AA-4037-BE40-DD0DB23E1248}" type="pres">
      <dgm:prSet presAssocID="{550C4C0D-A2F0-45C7-B2FB-5F72B4179EEE}" presName="node" presStyleLbl="node1" presStyleIdx="2" presStyleCnt="3">
        <dgm:presLayoutVars>
          <dgm:bulletEnabled val="1"/>
        </dgm:presLayoutVars>
      </dgm:prSet>
      <dgm:spPr/>
    </dgm:pt>
  </dgm:ptLst>
  <dgm:cxnLst>
    <dgm:cxn modelId="{7544BD3A-99CC-4E79-842C-B811EACFC517}" type="presOf" srcId="{34FCD4D5-6843-4568-A53D-95D599AB6372}" destId="{5142E0CF-1F77-4EFC-B30E-9EFB49D708EF}" srcOrd="0" destOrd="0" presId="urn:microsoft.com/office/officeart/2005/8/layout/default"/>
    <dgm:cxn modelId="{5B2FD63C-A23F-49B1-8326-FCD44186FE2D}" type="presOf" srcId="{C04ED973-F195-4C93-84E7-5030ED7684FB}" destId="{6B14A34D-2A3C-4688-85C8-F9B01084FD19}" srcOrd="0" destOrd="0" presId="urn:microsoft.com/office/officeart/2005/8/layout/default"/>
    <dgm:cxn modelId="{CCD81B6E-0145-4892-ADD2-07ADC0DA8B45}" type="presOf" srcId="{550C4C0D-A2F0-45C7-B2FB-5F72B4179EEE}" destId="{E84C32F1-19AA-4037-BE40-DD0DB23E1248}" srcOrd="0" destOrd="0" presId="urn:microsoft.com/office/officeart/2005/8/layout/default"/>
    <dgm:cxn modelId="{8C2C1183-9882-4EC3-AB4A-8FFC00F669CC}" srcId="{C04ED973-F195-4C93-84E7-5030ED7684FB}" destId="{CAAC5A89-35EF-485C-8FA6-7B1F539B6F46}" srcOrd="0" destOrd="0" parTransId="{B30C40CC-A69D-47D4-8186-87E033D9F327}" sibTransId="{BDB4094B-89CA-489C-B746-8E62E7B08C63}"/>
    <dgm:cxn modelId="{2BE28E89-131E-4B96-818E-CDDEECF77F04}" type="presOf" srcId="{CAAC5A89-35EF-485C-8FA6-7B1F539B6F46}" destId="{B31541A1-0B0D-42ED-BF1F-7A75243629AD}" srcOrd="0" destOrd="0" presId="urn:microsoft.com/office/officeart/2005/8/layout/default"/>
    <dgm:cxn modelId="{A7CCAEA6-F0AA-4EAF-9DBA-65E326878D90}" srcId="{C04ED973-F195-4C93-84E7-5030ED7684FB}" destId="{550C4C0D-A2F0-45C7-B2FB-5F72B4179EEE}" srcOrd="2" destOrd="0" parTransId="{2D0C78FE-5016-4BD1-90CC-6B75388B0C84}" sibTransId="{E07B16FE-3FE3-4175-B25E-92BD2E674AAE}"/>
    <dgm:cxn modelId="{324224A9-BFB5-4000-8FE7-F331BFD5B2C4}" srcId="{C04ED973-F195-4C93-84E7-5030ED7684FB}" destId="{34FCD4D5-6843-4568-A53D-95D599AB6372}" srcOrd="1" destOrd="0" parTransId="{1D3FBD2F-F815-4C0E-8835-B54E5ADB248F}" sibTransId="{C2306148-9119-4685-8257-2F41B1340789}"/>
    <dgm:cxn modelId="{96D4884C-41DB-4C4E-AC6D-60F46F726D5E}" type="presParOf" srcId="{6B14A34D-2A3C-4688-85C8-F9B01084FD19}" destId="{B31541A1-0B0D-42ED-BF1F-7A75243629AD}" srcOrd="0" destOrd="0" presId="urn:microsoft.com/office/officeart/2005/8/layout/default"/>
    <dgm:cxn modelId="{127862BA-C783-4231-A552-2203F6E09E71}" type="presParOf" srcId="{6B14A34D-2A3C-4688-85C8-F9B01084FD19}" destId="{902868AD-5909-499A-B2D2-C94F11031777}" srcOrd="1" destOrd="0" presId="urn:microsoft.com/office/officeart/2005/8/layout/default"/>
    <dgm:cxn modelId="{18DCE50D-39B0-48A4-8955-D00F78B4702C}" type="presParOf" srcId="{6B14A34D-2A3C-4688-85C8-F9B01084FD19}" destId="{5142E0CF-1F77-4EFC-B30E-9EFB49D708EF}" srcOrd="2" destOrd="0" presId="urn:microsoft.com/office/officeart/2005/8/layout/default"/>
    <dgm:cxn modelId="{B4B83F9F-FFAF-4B1B-B7D5-28A1A2007876}" type="presParOf" srcId="{6B14A34D-2A3C-4688-85C8-F9B01084FD19}" destId="{3A6475B3-BB03-406F-BED5-1FEB0FE321A1}" srcOrd="3" destOrd="0" presId="urn:microsoft.com/office/officeart/2005/8/layout/default"/>
    <dgm:cxn modelId="{503489DB-60FE-4DD2-9DDB-AB67004F4133}" type="presParOf" srcId="{6B14A34D-2A3C-4688-85C8-F9B01084FD19}" destId="{E84C32F1-19AA-4037-BE40-DD0DB23E12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BFC62-A0D5-4DE8-BFBF-579CC4A532EC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B2343D5-02BD-4516-B053-6FD947EA5265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Uprawnienia przyznane przedsiębiorcy, u którego wystąpił spadek obrotów</a:t>
          </a:r>
        </a:p>
      </dgm:t>
    </dgm:pt>
    <dgm:pt modelId="{D8C8628E-5379-43AE-8A4F-1D94234C0635}" type="parTrans" cxnId="{AAC8AD98-F211-4E77-9D60-A48E234B28F6}">
      <dgm:prSet/>
      <dgm:spPr/>
      <dgm:t>
        <a:bodyPr/>
        <a:lstStyle/>
        <a:p>
          <a:endParaRPr lang="pl-PL"/>
        </a:p>
      </dgm:t>
    </dgm:pt>
    <dgm:pt modelId="{5DFBFE46-2FAD-403C-80D1-0E4593220AD6}" type="sibTrans" cxnId="{AAC8AD98-F211-4E77-9D60-A48E234B28F6}">
      <dgm:prSet/>
      <dgm:spPr/>
      <dgm:t>
        <a:bodyPr/>
        <a:lstStyle/>
        <a:p>
          <a:endParaRPr lang="pl-PL"/>
        </a:p>
      </dgm:t>
    </dgm:pt>
    <dgm:pt modelId="{27647F9A-2C6E-4941-80B9-53CD19C8AD86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Ograniczenie nieprzerwanego odpoczynku dobowego</a:t>
          </a:r>
        </a:p>
      </dgm:t>
    </dgm:pt>
    <dgm:pt modelId="{4A5474D9-A05F-4D11-B6E7-A25160CCDCC4}" type="parTrans" cxnId="{83E775FE-9642-4427-AEE5-42BB4E1A76BC}">
      <dgm:prSet/>
      <dgm:spPr/>
      <dgm:t>
        <a:bodyPr/>
        <a:lstStyle/>
        <a:p>
          <a:endParaRPr lang="pl-PL"/>
        </a:p>
      </dgm:t>
    </dgm:pt>
    <dgm:pt modelId="{B054BE85-4C51-48EB-961F-1F70913CADC5}" type="sibTrans" cxnId="{83E775FE-9642-4427-AEE5-42BB4E1A76BC}">
      <dgm:prSet/>
      <dgm:spPr/>
      <dgm:t>
        <a:bodyPr/>
        <a:lstStyle/>
        <a:p>
          <a:endParaRPr lang="pl-PL"/>
        </a:p>
      </dgm:t>
    </dgm:pt>
    <dgm:pt modelId="{293EE1BC-920F-4022-AB15-D43FCD1A2D67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Zawarcie porozumienia o stosowaniu równoważnego systemu czasu pracy</a:t>
          </a:r>
        </a:p>
      </dgm:t>
    </dgm:pt>
    <dgm:pt modelId="{1155CBE9-0C68-4A1F-A875-B932C393B364}" type="parTrans" cxnId="{BE03AE96-9B60-42F7-A3D6-7AEEF5A54DBF}">
      <dgm:prSet/>
      <dgm:spPr/>
      <dgm:t>
        <a:bodyPr/>
        <a:lstStyle/>
        <a:p>
          <a:endParaRPr lang="pl-PL"/>
        </a:p>
      </dgm:t>
    </dgm:pt>
    <dgm:pt modelId="{8758C8C6-6D3F-4A36-B7D9-271850FE4441}" type="sibTrans" cxnId="{BE03AE96-9B60-42F7-A3D6-7AEEF5A54DBF}">
      <dgm:prSet/>
      <dgm:spPr/>
      <dgm:t>
        <a:bodyPr/>
        <a:lstStyle/>
        <a:p>
          <a:endParaRPr lang="pl-PL"/>
        </a:p>
      </dgm:t>
    </dgm:pt>
    <dgm:pt modelId="{A62B68CA-86D9-4F8D-8E7C-08C94DE8984C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Zawarcie porozumienia o stosowaniu mniej korzystnych warunków zatrudnienia niż wynikające z umów</a:t>
          </a:r>
        </a:p>
      </dgm:t>
    </dgm:pt>
    <dgm:pt modelId="{6D2EB3DC-C394-473B-8246-55094686F705}" type="parTrans" cxnId="{C0DBA59E-2315-432C-A5F3-A4BFE7F68A29}">
      <dgm:prSet/>
      <dgm:spPr/>
      <dgm:t>
        <a:bodyPr/>
        <a:lstStyle/>
        <a:p>
          <a:endParaRPr lang="pl-PL"/>
        </a:p>
      </dgm:t>
    </dgm:pt>
    <dgm:pt modelId="{2C529F71-FA41-47D6-AFBF-5FD252860EA2}" type="sibTrans" cxnId="{C0DBA59E-2315-432C-A5F3-A4BFE7F68A29}">
      <dgm:prSet/>
      <dgm:spPr/>
      <dgm:t>
        <a:bodyPr/>
        <a:lstStyle/>
        <a:p>
          <a:endParaRPr lang="pl-PL"/>
        </a:p>
      </dgm:t>
    </dgm:pt>
    <dgm:pt modelId="{7A6085CD-5EE1-451C-9200-00E68E68E3AA}" type="pres">
      <dgm:prSet presAssocID="{F9ABFC62-A0D5-4DE8-BFBF-579CC4A532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B7F266-654D-470A-ADA1-DA9D5F887AF7}" type="pres">
      <dgm:prSet presAssocID="{5B2343D5-02BD-4516-B053-6FD947EA5265}" presName="hierRoot1" presStyleCnt="0">
        <dgm:presLayoutVars>
          <dgm:hierBranch val="init"/>
        </dgm:presLayoutVars>
      </dgm:prSet>
      <dgm:spPr/>
    </dgm:pt>
    <dgm:pt modelId="{A7534A09-4CDD-4689-91F9-BFB9DD1C3B24}" type="pres">
      <dgm:prSet presAssocID="{5B2343D5-02BD-4516-B053-6FD947EA5265}" presName="rootComposite1" presStyleCnt="0"/>
      <dgm:spPr/>
    </dgm:pt>
    <dgm:pt modelId="{C155CB04-2804-4A81-8655-A4A2E8F8D224}" type="pres">
      <dgm:prSet presAssocID="{5B2343D5-02BD-4516-B053-6FD947EA5265}" presName="rootText1" presStyleLbl="node0" presStyleIdx="0" presStyleCnt="1">
        <dgm:presLayoutVars>
          <dgm:chPref val="3"/>
        </dgm:presLayoutVars>
      </dgm:prSet>
      <dgm:spPr/>
    </dgm:pt>
    <dgm:pt modelId="{F1DDC48F-2026-4169-A637-2CC037DAB512}" type="pres">
      <dgm:prSet presAssocID="{5B2343D5-02BD-4516-B053-6FD947EA5265}" presName="rootConnector1" presStyleLbl="node1" presStyleIdx="0" presStyleCnt="0"/>
      <dgm:spPr/>
    </dgm:pt>
    <dgm:pt modelId="{2C52F97C-9135-4101-9310-BA99BD757041}" type="pres">
      <dgm:prSet presAssocID="{5B2343D5-02BD-4516-B053-6FD947EA5265}" presName="hierChild2" presStyleCnt="0"/>
      <dgm:spPr/>
    </dgm:pt>
    <dgm:pt modelId="{15E0CB9E-F121-471E-9A3A-CB90B1941352}" type="pres">
      <dgm:prSet presAssocID="{4A5474D9-A05F-4D11-B6E7-A25160CCDCC4}" presName="Name37" presStyleLbl="parChTrans1D2" presStyleIdx="0" presStyleCnt="3"/>
      <dgm:spPr/>
    </dgm:pt>
    <dgm:pt modelId="{C644FF1E-E43E-4E69-896F-835470025E11}" type="pres">
      <dgm:prSet presAssocID="{27647F9A-2C6E-4941-80B9-53CD19C8AD86}" presName="hierRoot2" presStyleCnt="0">
        <dgm:presLayoutVars>
          <dgm:hierBranch val="init"/>
        </dgm:presLayoutVars>
      </dgm:prSet>
      <dgm:spPr/>
    </dgm:pt>
    <dgm:pt modelId="{E29E9A70-2B62-4266-A910-34B48CAEEC93}" type="pres">
      <dgm:prSet presAssocID="{27647F9A-2C6E-4941-80B9-53CD19C8AD86}" presName="rootComposite" presStyleCnt="0"/>
      <dgm:spPr/>
    </dgm:pt>
    <dgm:pt modelId="{CBD67CDA-99A4-411A-9F51-C96B140C8729}" type="pres">
      <dgm:prSet presAssocID="{27647F9A-2C6E-4941-80B9-53CD19C8AD86}" presName="rootText" presStyleLbl="node2" presStyleIdx="0" presStyleCnt="3">
        <dgm:presLayoutVars>
          <dgm:chPref val="3"/>
        </dgm:presLayoutVars>
      </dgm:prSet>
      <dgm:spPr/>
    </dgm:pt>
    <dgm:pt modelId="{F4D71C79-11E7-443C-9D41-6F4D501643C9}" type="pres">
      <dgm:prSet presAssocID="{27647F9A-2C6E-4941-80B9-53CD19C8AD86}" presName="rootConnector" presStyleLbl="node2" presStyleIdx="0" presStyleCnt="3"/>
      <dgm:spPr/>
    </dgm:pt>
    <dgm:pt modelId="{9BC650E5-97DE-47BC-B273-1FC979A464C8}" type="pres">
      <dgm:prSet presAssocID="{27647F9A-2C6E-4941-80B9-53CD19C8AD86}" presName="hierChild4" presStyleCnt="0"/>
      <dgm:spPr/>
    </dgm:pt>
    <dgm:pt modelId="{34DEA391-58E0-49BE-906B-25D870B03F87}" type="pres">
      <dgm:prSet presAssocID="{27647F9A-2C6E-4941-80B9-53CD19C8AD86}" presName="hierChild5" presStyleCnt="0"/>
      <dgm:spPr/>
    </dgm:pt>
    <dgm:pt modelId="{93003233-7EE8-450D-9EA4-0B185397F743}" type="pres">
      <dgm:prSet presAssocID="{1155CBE9-0C68-4A1F-A875-B932C393B364}" presName="Name37" presStyleLbl="parChTrans1D2" presStyleIdx="1" presStyleCnt="3"/>
      <dgm:spPr/>
    </dgm:pt>
    <dgm:pt modelId="{1EF06C20-642B-4B2A-A04F-85C1C859F27F}" type="pres">
      <dgm:prSet presAssocID="{293EE1BC-920F-4022-AB15-D43FCD1A2D67}" presName="hierRoot2" presStyleCnt="0">
        <dgm:presLayoutVars>
          <dgm:hierBranch val="init"/>
        </dgm:presLayoutVars>
      </dgm:prSet>
      <dgm:spPr/>
    </dgm:pt>
    <dgm:pt modelId="{381F81EB-A390-477C-A33F-8A100BAABD4A}" type="pres">
      <dgm:prSet presAssocID="{293EE1BC-920F-4022-AB15-D43FCD1A2D67}" presName="rootComposite" presStyleCnt="0"/>
      <dgm:spPr/>
    </dgm:pt>
    <dgm:pt modelId="{67C8014C-B89C-48E0-AA81-A65F290AD025}" type="pres">
      <dgm:prSet presAssocID="{293EE1BC-920F-4022-AB15-D43FCD1A2D67}" presName="rootText" presStyleLbl="node2" presStyleIdx="1" presStyleCnt="3">
        <dgm:presLayoutVars>
          <dgm:chPref val="3"/>
        </dgm:presLayoutVars>
      </dgm:prSet>
      <dgm:spPr/>
    </dgm:pt>
    <dgm:pt modelId="{1AE5BA2D-8182-42DA-AD31-C6CAF8DBA75F}" type="pres">
      <dgm:prSet presAssocID="{293EE1BC-920F-4022-AB15-D43FCD1A2D67}" presName="rootConnector" presStyleLbl="node2" presStyleIdx="1" presStyleCnt="3"/>
      <dgm:spPr/>
    </dgm:pt>
    <dgm:pt modelId="{E93F63F8-727F-48E6-9205-3ABA7A3B1BEB}" type="pres">
      <dgm:prSet presAssocID="{293EE1BC-920F-4022-AB15-D43FCD1A2D67}" presName="hierChild4" presStyleCnt="0"/>
      <dgm:spPr/>
    </dgm:pt>
    <dgm:pt modelId="{DEFD0CBA-26DF-48F6-99D3-218937764A8B}" type="pres">
      <dgm:prSet presAssocID="{293EE1BC-920F-4022-AB15-D43FCD1A2D67}" presName="hierChild5" presStyleCnt="0"/>
      <dgm:spPr/>
    </dgm:pt>
    <dgm:pt modelId="{46B3C01A-B531-4344-9AD8-D1DDE18F316A}" type="pres">
      <dgm:prSet presAssocID="{6D2EB3DC-C394-473B-8246-55094686F705}" presName="Name37" presStyleLbl="parChTrans1D2" presStyleIdx="2" presStyleCnt="3"/>
      <dgm:spPr/>
    </dgm:pt>
    <dgm:pt modelId="{EB92C2D4-1085-4A41-AD3A-30009C71EA99}" type="pres">
      <dgm:prSet presAssocID="{A62B68CA-86D9-4F8D-8E7C-08C94DE8984C}" presName="hierRoot2" presStyleCnt="0">
        <dgm:presLayoutVars>
          <dgm:hierBranch val="init"/>
        </dgm:presLayoutVars>
      </dgm:prSet>
      <dgm:spPr/>
    </dgm:pt>
    <dgm:pt modelId="{0CCCEE27-66EE-4389-A8BE-5AE1E5B4D10E}" type="pres">
      <dgm:prSet presAssocID="{A62B68CA-86D9-4F8D-8E7C-08C94DE8984C}" presName="rootComposite" presStyleCnt="0"/>
      <dgm:spPr/>
    </dgm:pt>
    <dgm:pt modelId="{07A877F2-DF64-437E-AC76-4CA9ED8F11E9}" type="pres">
      <dgm:prSet presAssocID="{A62B68CA-86D9-4F8D-8E7C-08C94DE8984C}" presName="rootText" presStyleLbl="node2" presStyleIdx="2" presStyleCnt="3">
        <dgm:presLayoutVars>
          <dgm:chPref val="3"/>
        </dgm:presLayoutVars>
      </dgm:prSet>
      <dgm:spPr/>
    </dgm:pt>
    <dgm:pt modelId="{39E3FCD5-6AC0-42A9-8E27-ED3B9406B020}" type="pres">
      <dgm:prSet presAssocID="{A62B68CA-86D9-4F8D-8E7C-08C94DE8984C}" presName="rootConnector" presStyleLbl="node2" presStyleIdx="2" presStyleCnt="3"/>
      <dgm:spPr/>
    </dgm:pt>
    <dgm:pt modelId="{0AD73A40-2F38-422E-B911-C43ABB73402E}" type="pres">
      <dgm:prSet presAssocID="{A62B68CA-86D9-4F8D-8E7C-08C94DE8984C}" presName="hierChild4" presStyleCnt="0"/>
      <dgm:spPr/>
    </dgm:pt>
    <dgm:pt modelId="{2B9C55E3-B16F-4DD7-A2F0-000438401C8C}" type="pres">
      <dgm:prSet presAssocID="{A62B68CA-86D9-4F8D-8E7C-08C94DE8984C}" presName="hierChild5" presStyleCnt="0"/>
      <dgm:spPr/>
    </dgm:pt>
    <dgm:pt modelId="{BCCB40AD-4E7D-425A-B53A-9D1AAB932E6C}" type="pres">
      <dgm:prSet presAssocID="{5B2343D5-02BD-4516-B053-6FD947EA5265}" presName="hierChild3" presStyleCnt="0"/>
      <dgm:spPr/>
    </dgm:pt>
  </dgm:ptLst>
  <dgm:cxnLst>
    <dgm:cxn modelId="{054B5B05-3876-4EDA-84CA-2E61CD04AF97}" type="presOf" srcId="{A62B68CA-86D9-4F8D-8E7C-08C94DE8984C}" destId="{39E3FCD5-6AC0-42A9-8E27-ED3B9406B020}" srcOrd="1" destOrd="0" presId="urn:microsoft.com/office/officeart/2005/8/layout/orgChart1"/>
    <dgm:cxn modelId="{D0440A09-56A8-4449-9D98-BBB092D4A90C}" type="presOf" srcId="{4A5474D9-A05F-4D11-B6E7-A25160CCDCC4}" destId="{15E0CB9E-F121-471E-9A3A-CB90B1941352}" srcOrd="0" destOrd="0" presId="urn:microsoft.com/office/officeart/2005/8/layout/orgChart1"/>
    <dgm:cxn modelId="{420C3D19-8B67-471E-9A42-3FFB4C530B6B}" type="presOf" srcId="{293EE1BC-920F-4022-AB15-D43FCD1A2D67}" destId="{67C8014C-B89C-48E0-AA81-A65F290AD025}" srcOrd="0" destOrd="0" presId="urn:microsoft.com/office/officeart/2005/8/layout/orgChart1"/>
    <dgm:cxn modelId="{69F75D2A-31CB-43D1-8F3B-4173232265B5}" type="presOf" srcId="{27647F9A-2C6E-4941-80B9-53CD19C8AD86}" destId="{CBD67CDA-99A4-411A-9F51-C96B140C8729}" srcOrd="0" destOrd="0" presId="urn:microsoft.com/office/officeart/2005/8/layout/orgChart1"/>
    <dgm:cxn modelId="{E63C5152-7B58-4959-84B9-8EF1783B8B13}" type="presOf" srcId="{1155CBE9-0C68-4A1F-A875-B932C393B364}" destId="{93003233-7EE8-450D-9EA4-0B185397F743}" srcOrd="0" destOrd="0" presId="urn:microsoft.com/office/officeart/2005/8/layout/orgChart1"/>
    <dgm:cxn modelId="{AE0EFC5E-373C-4931-85E4-084D6C0F1366}" type="presOf" srcId="{A62B68CA-86D9-4F8D-8E7C-08C94DE8984C}" destId="{07A877F2-DF64-437E-AC76-4CA9ED8F11E9}" srcOrd="0" destOrd="0" presId="urn:microsoft.com/office/officeart/2005/8/layout/orgChart1"/>
    <dgm:cxn modelId="{68D9C77F-5FF3-4AC3-AAFD-6F13365E1C1F}" type="presOf" srcId="{5B2343D5-02BD-4516-B053-6FD947EA5265}" destId="{C155CB04-2804-4A81-8655-A4A2E8F8D224}" srcOrd="0" destOrd="0" presId="urn:microsoft.com/office/officeart/2005/8/layout/orgChart1"/>
    <dgm:cxn modelId="{BF8D5C8C-3790-458C-90C9-801B32AD26CE}" type="presOf" srcId="{6D2EB3DC-C394-473B-8246-55094686F705}" destId="{46B3C01A-B531-4344-9AD8-D1DDE18F316A}" srcOrd="0" destOrd="0" presId="urn:microsoft.com/office/officeart/2005/8/layout/orgChart1"/>
    <dgm:cxn modelId="{BE03AE96-9B60-42F7-A3D6-7AEEF5A54DBF}" srcId="{5B2343D5-02BD-4516-B053-6FD947EA5265}" destId="{293EE1BC-920F-4022-AB15-D43FCD1A2D67}" srcOrd="1" destOrd="0" parTransId="{1155CBE9-0C68-4A1F-A875-B932C393B364}" sibTransId="{8758C8C6-6D3F-4A36-B7D9-271850FE4441}"/>
    <dgm:cxn modelId="{AAC8AD98-F211-4E77-9D60-A48E234B28F6}" srcId="{F9ABFC62-A0D5-4DE8-BFBF-579CC4A532EC}" destId="{5B2343D5-02BD-4516-B053-6FD947EA5265}" srcOrd="0" destOrd="0" parTransId="{D8C8628E-5379-43AE-8A4F-1D94234C0635}" sibTransId="{5DFBFE46-2FAD-403C-80D1-0E4593220AD6}"/>
    <dgm:cxn modelId="{A4F3249B-C5FB-4CB4-AB37-D966B3AFE644}" type="presOf" srcId="{5B2343D5-02BD-4516-B053-6FD947EA5265}" destId="{F1DDC48F-2026-4169-A637-2CC037DAB512}" srcOrd="1" destOrd="0" presId="urn:microsoft.com/office/officeart/2005/8/layout/orgChart1"/>
    <dgm:cxn modelId="{C0DBA59E-2315-432C-A5F3-A4BFE7F68A29}" srcId="{5B2343D5-02BD-4516-B053-6FD947EA5265}" destId="{A62B68CA-86D9-4F8D-8E7C-08C94DE8984C}" srcOrd="2" destOrd="0" parTransId="{6D2EB3DC-C394-473B-8246-55094686F705}" sibTransId="{2C529F71-FA41-47D6-AFBF-5FD252860EA2}"/>
    <dgm:cxn modelId="{F472C5AA-8A58-4B59-8D8C-EE2D71880938}" type="presOf" srcId="{27647F9A-2C6E-4941-80B9-53CD19C8AD86}" destId="{F4D71C79-11E7-443C-9D41-6F4D501643C9}" srcOrd="1" destOrd="0" presId="urn:microsoft.com/office/officeart/2005/8/layout/orgChart1"/>
    <dgm:cxn modelId="{44ED01B6-84DA-4A96-8185-952E4C8BF5AB}" type="presOf" srcId="{F9ABFC62-A0D5-4DE8-BFBF-579CC4A532EC}" destId="{7A6085CD-5EE1-451C-9200-00E68E68E3AA}" srcOrd="0" destOrd="0" presId="urn:microsoft.com/office/officeart/2005/8/layout/orgChart1"/>
    <dgm:cxn modelId="{A1B7C8C4-937B-4926-BCC8-2C06C89CA068}" type="presOf" srcId="{293EE1BC-920F-4022-AB15-D43FCD1A2D67}" destId="{1AE5BA2D-8182-42DA-AD31-C6CAF8DBA75F}" srcOrd="1" destOrd="0" presId="urn:microsoft.com/office/officeart/2005/8/layout/orgChart1"/>
    <dgm:cxn modelId="{83E775FE-9642-4427-AEE5-42BB4E1A76BC}" srcId="{5B2343D5-02BD-4516-B053-6FD947EA5265}" destId="{27647F9A-2C6E-4941-80B9-53CD19C8AD86}" srcOrd="0" destOrd="0" parTransId="{4A5474D9-A05F-4D11-B6E7-A25160CCDCC4}" sibTransId="{B054BE85-4C51-48EB-961F-1F70913CADC5}"/>
    <dgm:cxn modelId="{1DD02C0E-75D2-47E8-B502-90AF9A8ED8FB}" type="presParOf" srcId="{7A6085CD-5EE1-451C-9200-00E68E68E3AA}" destId="{24B7F266-654D-470A-ADA1-DA9D5F887AF7}" srcOrd="0" destOrd="0" presId="urn:microsoft.com/office/officeart/2005/8/layout/orgChart1"/>
    <dgm:cxn modelId="{B0F71BFF-5EF8-4767-B02A-DBD8D3EAF11D}" type="presParOf" srcId="{24B7F266-654D-470A-ADA1-DA9D5F887AF7}" destId="{A7534A09-4CDD-4689-91F9-BFB9DD1C3B24}" srcOrd="0" destOrd="0" presId="urn:microsoft.com/office/officeart/2005/8/layout/orgChart1"/>
    <dgm:cxn modelId="{C0ECA11F-70A0-4C0D-85B4-33B9B49CFF69}" type="presParOf" srcId="{A7534A09-4CDD-4689-91F9-BFB9DD1C3B24}" destId="{C155CB04-2804-4A81-8655-A4A2E8F8D224}" srcOrd="0" destOrd="0" presId="urn:microsoft.com/office/officeart/2005/8/layout/orgChart1"/>
    <dgm:cxn modelId="{F9F8B2A9-1B00-478E-8B35-2A7F8A9B08B5}" type="presParOf" srcId="{A7534A09-4CDD-4689-91F9-BFB9DD1C3B24}" destId="{F1DDC48F-2026-4169-A637-2CC037DAB512}" srcOrd="1" destOrd="0" presId="urn:microsoft.com/office/officeart/2005/8/layout/orgChart1"/>
    <dgm:cxn modelId="{AAD7B9D7-B3E0-41B6-8473-6D73D1FEC40D}" type="presParOf" srcId="{24B7F266-654D-470A-ADA1-DA9D5F887AF7}" destId="{2C52F97C-9135-4101-9310-BA99BD757041}" srcOrd="1" destOrd="0" presId="urn:microsoft.com/office/officeart/2005/8/layout/orgChart1"/>
    <dgm:cxn modelId="{256CD07B-FCE3-4B3A-9047-BD94EA733C6A}" type="presParOf" srcId="{2C52F97C-9135-4101-9310-BA99BD757041}" destId="{15E0CB9E-F121-471E-9A3A-CB90B1941352}" srcOrd="0" destOrd="0" presId="urn:microsoft.com/office/officeart/2005/8/layout/orgChart1"/>
    <dgm:cxn modelId="{3C6F4F7E-33BC-4F77-BD21-5DCF90E72F48}" type="presParOf" srcId="{2C52F97C-9135-4101-9310-BA99BD757041}" destId="{C644FF1E-E43E-4E69-896F-835470025E11}" srcOrd="1" destOrd="0" presId="urn:microsoft.com/office/officeart/2005/8/layout/orgChart1"/>
    <dgm:cxn modelId="{F485682F-BA66-4074-8307-8ED35E3EFD41}" type="presParOf" srcId="{C644FF1E-E43E-4E69-896F-835470025E11}" destId="{E29E9A70-2B62-4266-A910-34B48CAEEC93}" srcOrd="0" destOrd="0" presId="urn:microsoft.com/office/officeart/2005/8/layout/orgChart1"/>
    <dgm:cxn modelId="{3DB140A4-A846-4691-8341-EAC13D748C59}" type="presParOf" srcId="{E29E9A70-2B62-4266-A910-34B48CAEEC93}" destId="{CBD67CDA-99A4-411A-9F51-C96B140C8729}" srcOrd="0" destOrd="0" presId="urn:microsoft.com/office/officeart/2005/8/layout/orgChart1"/>
    <dgm:cxn modelId="{968B1472-162E-49DD-9CE6-D43D6B176C6C}" type="presParOf" srcId="{E29E9A70-2B62-4266-A910-34B48CAEEC93}" destId="{F4D71C79-11E7-443C-9D41-6F4D501643C9}" srcOrd="1" destOrd="0" presId="urn:microsoft.com/office/officeart/2005/8/layout/orgChart1"/>
    <dgm:cxn modelId="{E68F3434-F57E-4518-94B0-55904C840F89}" type="presParOf" srcId="{C644FF1E-E43E-4E69-896F-835470025E11}" destId="{9BC650E5-97DE-47BC-B273-1FC979A464C8}" srcOrd="1" destOrd="0" presId="urn:microsoft.com/office/officeart/2005/8/layout/orgChart1"/>
    <dgm:cxn modelId="{6B508B2E-24C3-4523-9ACC-7DF87DE0A707}" type="presParOf" srcId="{C644FF1E-E43E-4E69-896F-835470025E11}" destId="{34DEA391-58E0-49BE-906B-25D870B03F87}" srcOrd="2" destOrd="0" presId="urn:microsoft.com/office/officeart/2005/8/layout/orgChart1"/>
    <dgm:cxn modelId="{CEBB4C74-8C1B-458F-96C8-926A70F2718D}" type="presParOf" srcId="{2C52F97C-9135-4101-9310-BA99BD757041}" destId="{93003233-7EE8-450D-9EA4-0B185397F743}" srcOrd="2" destOrd="0" presId="urn:microsoft.com/office/officeart/2005/8/layout/orgChart1"/>
    <dgm:cxn modelId="{FE71119F-292E-4B59-B787-AA0DD0A52788}" type="presParOf" srcId="{2C52F97C-9135-4101-9310-BA99BD757041}" destId="{1EF06C20-642B-4B2A-A04F-85C1C859F27F}" srcOrd="3" destOrd="0" presId="urn:microsoft.com/office/officeart/2005/8/layout/orgChart1"/>
    <dgm:cxn modelId="{5636134B-30B4-4304-9229-DE619407D049}" type="presParOf" srcId="{1EF06C20-642B-4B2A-A04F-85C1C859F27F}" destId="{381F81EB-A390-477C-A33F-8A100BAABD4A}" srcOrd="0" destOrd="0" presId="urn:microsoft.com/office/officeart/2005/8/layout/orgChart1"/>
    <dgm:cxn modelId="{457B750F-D489-4BE2-9E8A-DC9871A56EDC}" type="presParOf" srcId="{381F81EB-A390-477C-A33F-8A100BAABD4A}" destId="{67C8014C-B89C-48E0-AA81-A65F290AD025}" srcOrd="0" destOrd="0" presId="urn:microsoft.com/office/officeart/2005/8/layout/orgChart1"/>
    <dgm:cxn modelId="{C5127EC4-CB54-47B8-9CB8-D287C1565D8B}" type="presParOf" srcId="{381F81EB-A390-477C-A33F-8A100BAABD4A}" destId="{1AE5BA2D-8182-42DA-AD31-C6CAF8DBA75F}" srcOrd="1" destOrd="0" presId="urn:microsoft.com/office/officeart/2005/8/layout/orgChart1"/>
    <dgm:cxn modelId="{22BCAFFF-E3A1-4A15-AFE2-3A32E83966A8}" type="presParOf" srcId="{1EF06C20-642B-4B2A-A04F-85C1C859F27F}" destId="{E93F63F8-727F-48E6-9205-3ABA7A3B1BEB}" srcOrd="1" destOrd="0" presId="urn:microsoft.com/office/officeart/2005/8/layout/orgChart1"/>
    <dgm:cxn modelId="{9197A644-36FA-48C1-8E17-3AFECA22D4FB}" type="presParOf" srcId="{1EF06C20-642B-4B2A-A04F-85C1C859F27F}" destId="{DEFD0CBA-26DF-48F6-99D3-218937764A8B}" srcOrd="2" destOrd="0" presId="urn:microsoft.com/office/officeart/2005/8/layout/orgChart1"/>
    <dgm:cxn modelId="{080A132A-E75D-41A6-AECD-6FE1C75CACC1}" type="presParOf" srcId="{2C52F97C-9135-4101-9310-BA99BD757041}" destId="{46B3C01A-B531-4344-9AD8-D1DDE18F316A}" srcOrd="4" destOrd="0" presId="urn:microsoft.com/office/officeart/2005/8/layout/orgChart1"/>
    <dgm:cxn modelId="{81BBC65B-DB37-4F17-B48E-AFE822FCD5A4}" type="presParOf" srcId="{2C52F97C-9135-4101-9310-BA99BD757041}" destId="{EB92C2D4-1085-4A41-AD3A-30009C71EA99}" srcOrd="5" destOrd="0" presId="urn:microsoft.com/office/officeart/2005/8/layout/orgChart1"/>
    <dgm:cxn modelId="{6D251470-2054-484C-8751-9E75DDDD2521}" type="presParOf" srcId="{EB92C2D4-1085-4A41-AD3A-30009C71EA99}" destId="{0CCCEE27-66EE-4389-A8BE-5AE1E5B4D10E}" srcOrd="0" destOrd="0" presId="urn:microsoft.com/office/officeart/2005/8/layout/orgChart1"/>
    <dgm:cxn modelId="{99FC8280-3B1B-4A3F-845D-4DA141CA5E30}" type="presParOf" srcId="{0CCCEE27-66EE-4389-A8BE-5AE1E5B4D10E}" destId="{07A877F2-DF64-437E-AC76-4CA9ED8F11E9}" srcOrd="0" destOrd="0" presId="urn:microsoft.com/office/officeart/2005/8/layout/orgChart1"/>
    <dgm:cxn modelId="{70B273B3-4784-4FC6-AEAF-0AF0EEC31DFE}" type="presParOf" srcId="{0CCCEE27-66EE-4389-A8BE-5AE1E5B4D10E}" destId="{39E3FCD5-6AC0-42A9-8E27-ED3B9406B020}" srcOrd="1" destOrd="0" presId="urn:microsoft.com/office/officeart/2005/8/layout/orgChart1"/>
    <dgm:cxn modelId="{C25EB79C-DFAD-4390-AE17-9EE3FB8DFA42}" type="presParOf" srcId="{EB92C2D4-1085-4A41-AD3A-30009C71EA99}" destId="{0AD73A40-2F38-422E-B911-C43ABB73402E}" srcOrd="1" destOrd="0" presId="urn:microsoft.com/office/officeart/2005/8/layout/orgChart1"/>
    <dgm:cxn modelId="{202402E2-C8D3-4FA8-A045-44466F20B3F9}" type="presParOf" srcId="{EB92C2D4-1085-4A41-AD3A-30009C71EA99}" destId="{2B9C55E3-B16F-4DD7-A2F0-000438401C8C}" srcOrd="2" destOrd="0" presId="urn:microsoft.com/office/officeart/2005/8/layout/orgChart1"/>
    <dgm:cxn modelId="{AA645215-5F47-4F3F-88AC-33163F21582C}" type="presParOf" srcId="{24B7F266-654D-470A-ADA1-DA9D5F887AF7}" destId="{BCCB40AD-4E7D-425A-B53A-9D1AAB932E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F670E7-248E-419D-B8D3-D18FAB02F61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9D8D484-BEA8-4107-B6F3-574784B80A7C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/>
            <a:t>Dopuszczenie udziału w zgromadzeniu wspólników i akcjonariuszy przy wykorzystaniu środków komunikacji elektronicznej</a:t>
          </a:r>
        </a:p>
      </dgm:t>
    </dgm:pt>
    <dgm:pt modelId="{0A38440C-F2CD-4086-B472-072F64883481}" type="parTrans" cxnId="{8284BDA3-E7B9-4667-BD14-4BA30D5818C7}">
      <dgm:prSet/>
      <dgm:spPr/>
      <dgm:t>
        <a:bodyPr/>
        <a:lstStyle/>
        <a:p>
          <a:endParaRPr lang="pl-PL"/>
        </a:p>
      </dgm:t>
    </dgm:pt>
    <dgm:pt modelId="{40BEB3F4-9E30-47FB-8F3A-F9F8D6070A02}" type="sibTrans" cxnId="{8284BDA3-E7B9-4667-BD14-4BA30D5818C7}">
      <dgm:prSet/>
      <dgm:spPr/>
      <dgm:t>
        <a:bodyPr/>
        <a:lstStyle/>
        <a:p>
          <a:endParaRPr lang="pl-PL"/>
        </a:p>
      </dgm:t>
    </dgm:pt>
    <dgm:pt modelId="{21DB55EE-42D1-4A04-99C3-5B02E4434351}">
      <dgm:prSet/>
      <dgm:spPr>
        <a:solidFill>
          <a:srgbClr val="50A4CA"/>
        </a:solidFill>
      </dgm:spPr>
      <dgm:t>
        <a:bodyPr/>
        <a:lstStyle/>
        <a:p>
          <a:r>
            <a:rPr lang="pl-PL" dirty="0"/>
            <a:t>Dopuszczenie możliwości uczestnictwa w posiedzeniach zarządu i rady nadzorczej przy wykorzystaniu środków bezpośredniego porozumiewania się na odległość, z możliwością podejmowania uchwał</a:t>
          </a:r>
        </a:p>
      </dgm:t>
    </dgm:pt>
    <dgm:pt modelId="{F46EE89E-4745-4950-9556-4139E4D42039}" type="parTrans" cxnId="{988324D9-5FE1-4E26-AAA4-CFF12AEA5F96}">
      <dgm:prSet/>
      <dgm:spPr/>
      <dgm:t>
        <a:bodyPr/>
        <a:lstStyle/>
        <a:p>
          <a:endParaRPr lang="pl-PL"/>
        </a:p>
      </dgm:t>
    </dgm:pt>
    <dgm:pt modelId="{E9133747-53E1-4129-A200-136685D3BF25}" type="sibTrans" cxnId="{988324D9-5FE1-4E26-AAA4-CFF12AEA5F96}">
      <dgm:prSet/>
      <dgm:spPr/>
      <dgm:t>
        <a:bodyPr/>
        <a:lstStyle/>
        <a:p>
          <a:endParaRPr lang="pl-PL"/>
        </a:p>
      </dgm:t>
    </dgm:pt>
    <dgm:pt modelId="{0F302C17-8FEE-44DA-BAA4-399ADDFB1746}" type="pres">
      <dgm:prSet presAssocID="{A2F670E7-248E-419D-B8D3-D18FAB02F618}" presName="diagram" presStyleCnt="0">
        <dgm:presLayoutVars>
          <dgm:dir/>
          <dgm:resizeHandles val="exact"/>
        </dgm:presLayoutVars>
      </dgm:prSet>
      <dgm:spPr/>
    </dgm:pt>
    <dgm:pt modelId="{A0243D65-059A-48B9-83C6-C35809B779D7}" type="pres">
      <dgm:prSet presAssocID="{B9D8D484-BEA8-4107-B6F3-574784B80A7C}" presName="node" presStyleLbl="node1" presStyleIdx="0" presStyleCnt="2" custLinFactX="7079" custLinFactNeighborX="100000" custLinFactNeighborY="19765">
        <dgm:presLayoutVars>
          <dgm:bulletEnabled val="1"/>
        </dgm:presLayoutVars>
      </dgm:prSet>
      <dgm:spPr/>
    </dgm:pt>
    <dgm:pt modelId="{0D49779B-A344-48D5-B414-B3A0F2FE9E27}" type="pres">
      <dgm:prSet presAssocID="{40BEB3F4-9E30-47FB-8F3A-F9F8D6070A02}" presName="sibTrans" presStyleCnt="0"/>
      <dgm:spPr/>
    </dgm:pt>
    <dgm:pt modelId="{6CA56649-7782-407B-86AF-150957AAD44A}" type="pres">
      <dgm:prSet presAssocID="{21DB55EE-42D1-4A04-99C3-5B02E4434351}" presName="node" presStyleLbl="node1" presStyleIdx="1" presStyleCnt="2" custLinFactX="-6918" custLinFactNeighborX="-100000" custLinFactNeighborY="19471">
        <dgm:presLayoutVars>
          <dgm:bulletEnabled val="1"/>
        </dgm:presLayoutVars>
      </dgm:prSet>
      <dgm:spPr/>
    </dgm:pt>
  </dgm:ptLst>
  <dgm:cxnLst>
    <dgm:cxn modelId="{C8787925-3EBE-412E-8547-5382F338F336}" type="presOf" srcId="{A2F670E7-248E-419D-B8D3-D18FAB02F618}" destId="{0F302C17-8FEE-44DA-BAA4-399ADDFB1746}" srcOrd="0" destOrd="0" presId="urn:microsoft.com/office/officeart/2005/8/layout/default"/>
    <dgm:cxn modelId="{8284BDA3-E7B9-4667-BD14-4BA30D5818C7}" srcId="{A2F670E7-248E-419D-B8D3-D18FAB02F618}" destId="{B9D8D484-BEA8-4107-B6F3-574784B80A7C}" srcOrd="0" destOrd="0" parTransId="{0A38440C-F2CD-4086-B472-072F64883481}" sibTransId="{40BEB3F4-9E30-47FB-8F3A-F9F8D6070A02}"/>
    <dgm:cxn modelId="{842245BD-C948-48C2-8EC7-8D1ED5120519}" type="presOf" srcId="{B9D8D484-BEA8-4107-B6F3-574784B80A7C}" destId="{A0243D65-059A-48B9-83C6-C35809B779D7}" srcOrd="0" destOrd="0" presId="urn:microsoft.com/office/officeart/2005/8/layout/default"/>
    <dgm:cxn modelId="{D76365C8-8533-403D-92EF-621BC1EAE935}" type="presOf" srcId="{21DB55EE-42D1-4A04-99C3-5B02E4434351}" destId="{6CA56649-7782-407B-86AF-150957AAD44A}" srcOrd="0" destOrd="0" presId="urn:microsoft.com/office/officeart/2005/8/layout/default"/>
    <dgm:cxn modelId="{988324D9-5FE1-4E26-AAA4-CFF12AEA5F96}" srcId="{A2F670E7-248E-419D-B8D3-D18FAB02F618}" destId="{21DB55EE-42D1-4A04-99C3-5B02E4434351}" srcOrd="1" destOrd="0" parTransId="{F46EE89E-4745-4950-9556-4139E4D42039}" sibTransId="{E9133747-53E1-4129-A200-136685D3BF25}"/>
    <dgm:cxn modelId="{59C2F13B-061A-4C39-A651-223B3E2BD044}" type="presParOf" srcId="{0F302C17-8FEE-44DA-BAA4-399ADDFB1746}" destId="{A0243D65-059A-48B9-83C6-C35809B779D7}" srcOrd="0" destOrd="0" presId="urn:microsoft.com/office/officeart/2005/8/layout/default"/>
    <dgm:cxn modelId="{2520504D-AF8B-4884-9F46-EF164AAEADD6}" type="presParOf" srcId="{0F302C17-8FEE-44DA-BAA4-399ADDFB1746}" destId="{0D49779B-A344-48D5-B414-B3A0F2FE9E27}" srcOrd="1" destOrd="0" presId="urn:microsoft.com/office/officeart/2005/8/layout/default"/>
    <dgm:cxn modelId="{6421CE35-52E3-4D1E-BB62-D924FBBD7956}" type="presParOf" srcId="{0F302C17-8FEE-44DA-BAA4-399ADDFB1746}" destId="{6CA56649-7782-407B-86AF-150957AAD44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139A40-152F-4870-A4BE-405F22E47D3B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440E3AB4-6CFA-40EB-AF4C-E103514DF9F3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000" dirty="0"/>
            <a:t>Zwolnienie ze składek ZUS</a:t>
          </a:r>
        </a:p>
      </dgm:t>
    </dgm:pt>
    <dgm:pt modelId="{0A236F66-D0EF-4C35-9F2E-5FA8A71BE2CF}" type="parTrans" cxnId="{D49B1CA3-9E28-4C7B-B610-95386BFA9645}">
      <dgm:prSet/>
      <dgm:spPr/>
      <dgm:t>
        <a:bodyPr/>
        <a:lstStyle/>
        <a:p>
          <a:endParaRPr lang="pl-PL"/>
        </a:p>
      </dgm:t>
    </dgm:pt>
    <dgm:pt modelId="{D8AE58AD-CC35-4B61-901D-7FDD6677BA14}" type="sibTrans" cxnId="{D49B1CA3-9E28-4C7B-B610-95386BFA9645}">
      <dgm:prSet/>
      <dgm:spPr/>
      <dgm:t>
        <a:bodyPr/>
        <a:lstStyle/>
        <a:p>
          <a:endParaRPr lang="pl-PL"/>
        </a:p>
      </dgm:t>
    </dgm:pt>
    <dgm:pt modelId="{7F5FFBD7-E265-446B-9BB2-B844714FD7DF}">
      <dgm:prSet phldrT="[Tekst]"/>
      <dgm:spPr>
        <a:solidFill>
          <a:srgbClr val="428FE2"/>
        </a:solidFill>
      </dgm:spPr>
      <dgm:t>
        <a:bodyPr/>
        <a:lstStyle/>
        <a:p>
          <a:r>
            <a:rPr lang="pl-PL" dirty="0"/>
            <a:t>Zwolnienie dotyczy podmiotów zgłaszających do ubezpieczenia mniej niż 10 osób </a:t>
          </a:r>
        </a:p>
        <a:p>
          <a:r>
            <a:rPr lang="pl-PL" dirty="0"/>
            <a:t>(na dzień 29 lutego 2020 r.)</a:t>
          </a:r>
        </a:p>
      </dgm:t>
    </dgm:pt>
    <dgm:pt modelId="{D8E703EC-8EE9-43AB-8453-490BEDD1B87C}" type="parTrans" cxnId="{655F2C4D-694C-4335-A705-92D700135903}">
      <dgm:prSet/>
      <dgm:spPr/>
      <dgm:t>
        <a:bodyPr/>
        <a:lstStyle/>
        <a:p>
          <a:endParaRPr lang="pl-PL"/>
        </a:p>
      </dgm:t>
    </dgm:pt>
    <dgm:pt modelId="{E44D60C7-6971-4692-91C3-AE507F1A1D83}" type="sibTrans" cxnId="{655F2C4D-694C-4335-A705-92D700135903}">
      <dgm:prSet/>
      <dgm:spPr/>
      <dgm:t>
        <a:bodyPr/>
        <a:lstStyle/>
        <a:p>
          <a:endParaRPr lang="pl-PL"/>
        </a:p>
      </dgm:t>
    </dgm:pt>
    <dgm:pt modelId="{D3DDC32E-14DB-4007-8E55-F924EE4BD2A4}">
      <dgm:prSet phldrT="[Tekst]"/>
      <dgm:spPr>
        <a:solidFill>
          <a:srgbClr val="428FE2"/>
        </a:solidFill>
      </dgm:spPr>
      <dgm:t>
        <a:bodyPr/>
        <a:lstStyle/>
        <a:p>
          <a:r>
            <a:rPr lang="pl-PL" dirty="0"/>
            <a:t>Warunkiem zwolnienia jest złożenie deklaracji rozliczeniowych lub imiennych raportów miesięcznych za marzec, kwiecień i maj 2020 r. do 30 czerwca 2020 r.</a:t>
          </a:r>
        </a:p>
      </dgm:t>
    </dgm:pt>
    <dgm:pt modelId="{3264657C-BC67-41FD-8E55-5DA441345481}" type="parTrans" cxnId="{DDD621DF-5DF3-4BDF-97CC-08B74ED2C52D}">
      <dgm:prSet/>
      <dgm:spPr/>
      <dgm:t>
        <a:bodyPr/>
        <a:lstStyle/>
        <a:p>
          <a:endParaRPr lang="pl-PL"/>
        </a:p>
      </dgm:t>
    </dgm:pt>
    <dgm:pt modelId="{79B2E619-C6F2-4B74-A8BF-10AE620FAC4D}" type="sibTrans" cxnId="{DDD621DF-5DF3-4BDF-97CC-08B74ED2C52D}">
      <dgm:prSet/>
      <dgm:spPr/>
      <dgm:t>
        <a:bodyPr/>
        <a:lstStyle/>
        <a:p>
          <a:endParaRPr lang="pl-PL"/>
        </a:p>
      </dgm:t>
    </dgm:pt>
    <dgm:pt modelId="{395C17AC-9ABA-4DF2-B116-63CFFFF2F19F}">
      <dgm:prSet phldrT="[Tekst]"/>
      <dgm:spPr>
        <a:solidFill>
          <a:srgbClr val="428FE2"/>
        </a:solidFill>
      </dgm:spPr>
      <dgm:t>
        <a:bodyPr/>
        <a:lstStyle/>
        <a:p>
          <a:r>
            <a:rPr lang="pl-PL" dirty="0"/>
            <a:t>Wniosek składa się najpóźniej do 30 czerwca 2020 r. do ZUS</a:t>
          </a:r>
        </a:p>
      </dgm:t>
    </dgm:pt>
    <dgm:pt modelId="{BB1226BD-4ACD-41AA-A2EA-9479226974A5}" type="parTrans" cxnId="{6CCC0420-4936-41A7-81D9-E014E42FA1B6}">
      <dgm:prSet/>
      <dgm:spPr/>
      <dgm:t>
        <a:bodyPr/>
        <a:lstStyle/>
        <a:p>
          <a:endParaRPr lang="pl-PL"/>
        </a:p>
      </dgm:t>
    </dgm:pt>
    <dgm:pt modelId="{0126D667-AFB0-431A-973F-40286B1FA121}" type="sibTrans" cxnId="{6CCC0420-4936-41A7-81D9-E014E42FA1B6}">
      <dgm:prSet/>
      <dgm:spPr/>
      <dgm:t>
        <a:bodyPr/>
        <a:lstStyle/>
        <a:p>
          <a:endParaRPr lang="pl-PL"/>
        </a:p>
      </dgm:t>
    </dgm:pt>
    <dgm:pt modelId="{46DC5B93-6607-437C-ACCA-41F0D563A738}" type="pres">
      <dgm:prSet presAssocID="{CD139A40-152F-4870-A4BE-405F22E47D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A418BC-FEC3-478D-9065-3CF167965821}" type="pres">
      <dgm:prSet presAssocID="{440E3AB4-6CFA-40EB-AF4C-E103514DF9F3}" presName="hierRoot1" presStyleCnt="0">
        <dgm:presLayoutVars>
          <dgm:hierBranch val="init"/>
        </dgm:presLayoutVars>
      </dgm:prSet>
      <dgm:spPr/>
    </dgm:pt>
    <dgm:pt modelId="{3FBF3F8E-21E7-4BFA-9520-452BD0B32692}" type="pres">
      <dgm:prSet presAssocID="{440E3AB4-6CFA-40EB-AF4C-E103514DF9F3}" presName="rootComposite1" presStyleCnt="0"/>
      <dgm:spPr/>
    </dgm:pt>
    <dgm:pt modelId="{06F994A3-0E20-4DFA-85DE-08F3EC5A5163}" type="pres">
      <dgm:prSet presAssocID="{440E3AB4-6CFA-40EB-AF4C-E103514DF9F3}" presName="rootText1" presStyleLbl="node0" presStyleIdx="0" presStyleCnt="1" custLinFactNeighborY="-701">
        <dgm:presLayoutVars>
          <dgm:chPref val="3"/>
        </dgm:presLayoutVars>
      </dgm:prSet>
      <dgm:spPr/>
    </dgm:pt>
    <dgm:pt modelId="{C05CBF57-68FB-4EA1-A7DA-DCF1EE5398A0}" type="pres">
      <dgm:prSet presAssocID="{440E3AB4-6CFA-40EB-AF4C-E103514DF9F3}" presName="rootConnector1" presStyleLbl="node1" presStyleIdx="0" presStyleCnt="0"/>
      <dgm:spPr/>
    </dgm:pt>
    <dgm:pt modelId="{01099E75-C0E0-4188-A515-A79A54448ED5}" type="pres">
      <dgm:prSet presAssocID="{440E3AB4-6CFA-40EB-AF4C-E103514DF9F3}" presName="hierChild2" presStyleCnt="0"/>
      <dgm:spPr/>
    </dgm:pt>
    <dgm:pt modelId="{51E20A56-D725-4CC8-AF44-A6728BF195FC}" type="pres">
      <dgm:prSet presAssocID="{D8E703EC-8EE9-43AB-8453-490BEDD1B87C}" presName="Name37" presStyleLbl="parChTrans1D2" presStyleIdx="0" presStyleCnt="3"/>
      <dgm:spPr/>
    </dgm:pt>
    <dgm:pt modelId="{F4FB6A9E-C68E-4046-9C55-D31EBA18E106}" type="pres">
      <dgm:prSet presAssocID="{7F5FFBD7-E265-446B-9BB2-B844714FD7DF}" presName="hierRoot2" presStyleCnt="0">
        <dgm:presLayoutVars>
          <dgm:hierBranch val="init"/>
        </dgm:presLayoutVars>
      </dgm:prSet>
      <dgm:spPr/>
    </dgm:pt>
    <dgm:pt modelId="{2FEE466B-72B3-4A22-A0A3-C8A9D1D37DCF}" type="pres">
      <dgm:prSet presAssocID="{7F5FFBD7-E265-446B-9BB2-B844714FD7DF}" presName="rootComposite" presStyleCnt="0"/>
      <dgm:spPr/>
    </dgm:pt>
    <dgm:pt modelId="{EB4222E5-BD62-4875-A2BB-028BE2189505}" type="pres">
      <dgm:prSet presAssocID="{7F5FFBD7-E265-446B-9BB2-B844714FD7DF}" presName="rootText" presStyleLbl="node2" presStyleIdx="0" presStyleCnt="3">
        <dgm:presLayoutVars>
          <dgm:chPref val="3"/>
        </dgm:presLayoutVars>
      </dgm:prSet>
      <dgm:spPr/>
    </dgm:pt>
    <dgm:pt modelId="{B317C032-83C9-40A2-A1A6-FE69E4FE83FF}" type="pres">
      <dgm:prSet presAssocID="{7F5FFBD7-E265-446B-9BB2-B844714FD7DF}" presName="rootConnector" presStyleLbl="node2" presStyleIdx="0" presStyleCnt="3"/>
      <dgm:spPr/>
    </dgm:pt>
    <dgm:pt modelId="{5B1104B6-96D9-4B78-AFD4-2F5575C64C7F}" type="pres">
      <dgm:prSet presAssocID="{7F5FFBD7-E265-446B-9BB2-B844714FD7DF}" presName="hierChild4" presStyleCnt="0"/>
      <dgm:spPr/>
    </dgm:pt>
    <dgm:pt modelId="{5A92C648-03D0-4DB2-B424-918365265546}" type="pres">
      <dgm:prSet presAssocID="{7F5FFBD7-E265-446B-9BB2-B844714FD7DF}" presName="hierChild5" presStyleCnt="0"/>
      <dgm:spPr/>
    </dgm:pt>
    <dgm:pt modelId="{1A2BEC0E-8B55-4468-A2DB-B7D0E110C5D9}" type="pres">
      <dgm:prSet presAssocID="{3264657C-BC67-41FD-8E55-5DA441345481}" presName="Name37" presStyleLbl="parChTrans1D2" presStyleIdx="1" presStyleCnt="3"/>
      <dgm:spPr/>
    </dgm:pt>
    <dgm:pt modelId="{929BD725-7DDD-4D0B-A762-E29F85FFA1FD}" type="pres">
      <dgm:prSet presAssocID="{D3DDC32E-14DB-4007-8E55-F924EE4BD2A4}" presName="hierRoot2" presStyleCnt="0">
        <dgm:presLayoutVars>
          <dgm:hierBranch val="init"/>
        </dgm:presLayoutVars>
      </dgm:prSet>
      <dgm:spPr/>
    </dgm:pt>
    <dgm:pt modelId="{A8513B03-E37C-4873-8F4B-D155C6CA7507}" type="pres">
      <dgm:prSet presAssocID="{D3DDC32E-14DB-4007-8E55-F924EE4BD2A4}" presName="rootComposite" presStyleCnt="0"/>
      <dgm:spPr/>
    </dgm:pt>
    <dgm:pt modelId="{BAC46702-797C-4795-BC2C-3E18A7AE899F}" type="pres">
      <dgm:prSet presAssocID="{D3DDC32E-14DB-4007-8E55-F924EE4BD2A4}" presName="rootText" presStyleLbl="node2" presStyleIdx="1" presStyleCnt="3" custScaleY="118800">
        <dgm:presLayoutVars>
          <dgm:chPref val="3"/>
        </dgm:presLayoutVars>
      </dgm:prSet>
      <dgm:spPr/>
    </dgm:pt>
    <dgm:pt modelId="{3099492A-9F8E-4FFA-A472-6A6EB292AC12}" type="pres">
      <dgm:prSet presAssocID="{D3DDC32E-14DB-4007-8E55-F924EE4BD2A4}" presName="rootConnector" presStyleLbl="node2" presStyleIdx="1" presStyleCnt="3"/>
      <dgm:spPr/>
    </dgm:pt>
    <dgm:pt modelId="{3973F116-3E51-450F-84D9-F728E7EAA2C2}" type="pres">
      <dgm:prSet presAssocID="{D3DDC32E-14DB-4007-8E55-F924EE4BD2A4}" presName="hierChild4" presStyleCnt="0"/>
      <dgm:spPr/>
    </dgm:pt>
    <dgm:pt modelId="{642B827A-F41A-4571-95B3-F5AB462377E2}" type="pres">
      <dgm:prSet presAssocID="{D3DDC32E-14DB-4007-8E55-F924EE4BD2A4}" presName="hierChild5" presStyleCnt="0"/>
      <dgm:spPr/>
    </dgm:pt>
    <dgm:pt modelId="{FCFF917A-DCE3-4012-8EDE-5D0A6AEEE53A}" type="pres">
      <dgm:prSet presAssocID="{BB1226BD-4ACD-41AA-A2EA-9479226974A5}" presName="Name37" presStyleLbl="parChTrans1D2" presStyleIdx="2" presStyleCnt="3"/>
      <dgm:spPr/>
    </dgm:pt>
    <dgm:pt modelId="{39000BA1-0785-4497-B9BB-C7160BB41B44}" type="pres">
      <dgm:prSet presAssocID="{395C17AC-9ABA-4DF2-B116-63CFFFF2F19F}" presName="hierRoot2" presStyleCnt="0">
        <dgm:presLayoutVars>
          <dgm:hierBranch val="init"/>
        </dgm:presLayoutVars>
      </dgm:prSet>
      <dgm:spPr/>
    </dgm:pt>
    <dgm:pt modelId="{7E7D9BB9-F785-4B81-B3E1-DB8E6B24C79F}" type="pres">
      <dgm:prSet presAssocID="{395C17AC-9ABA-4DF2-B116-63CFFFF2F19F}" presName="rootComposite" presStyleCnt="0"/>
      <dgm:spPr/>
    </dgm:pt>
    <dgm:pt modelId="{69B42FD4-BE18-4B82-889A-D44EA6DC1627}" type="pres">
      <dgm:prSet presAssocID="{395C17AC-9ABA-4DF2-B116-63CFFFF2F19F}" presName="rootText" presStyleLbl="node2" presStyleIdx="2" presStyleCnt="3">
        <dgm:presLayoutVars>
          <dgm:chPref val="3"/>
        </dgm:presLayoutVars>
      </dgm:prSet>
      <dgm:spPr/>
    </dgm:pt>
    <dgm:pt modelId="{2E83E52A-9766-4797-9608-39E2E222CA25}" type="pres">
      <dgm:prSet presAssocID="{395C17AC-9ABA-4DF2-B116-63CFFFF2F19F}" presName="rootConnector" presStyleLbl="node2" presStyleIdx="2" presStyleCnt="3"/>
      <dgm:spPr/>
    </dgm:pt>
    <dgm:pt modelId="{97D986F5-1478-420A-BCF5-932AFC31129F}" type="pres">
      <dgm:prSet presAssocID="{395C17AC-9ABA-4DF2-B116-63CFFFF2F19F}" presName="hierChild4" presStyleCnt="0"/>
      <dgm:spPr/>
    </dgm:pt>
    <dgm:pt modelId="{3890AC32-8D52-479F-938F-D31722BE83BD}" type="pres">
      <dgm:prSet presAssocID="{395C17AC-9ABA-4DF2-B116-63CFFFF2F19F}" presName="hierChild5" presStyleCnt="0"/>
      <dgm:spPr/>
    </dgm:pt>
    <dgm:pt modelId="{E13C4795-539D-415E-9201-B057DE818066}" type="pres">
      <dgm:prSet presAssocID="{440E3AB4-6CFA-40EB-AF4C-E103514DF9F3}" presName="hierChild3" presStyleCnt="0"/>
      <dgm:spPr/>
    </dgm:pt>
  </dgm:ptLst>
  <dgm:cxnLst>
    <dgm:cxn modelId="{DC48950F-8ADE-4030-9809-6569CB5C3EDD}" type="presOf" srcId="{440E3AB4-6CFA-40EB-AF4C-E103514DF9F3}" destId="{C05CBF57-68FB-4EA1-A7DA-DCF1EE5398A0}" srcOrd="1" destOrd="0" presId="urn:microsoft.com/office/officeart/2005/8/layout/orgChart1"/>
    <dgm:cxn modelId="{6CCC0420-4936-41A7-81D9-E014E42FA1B6}" srcId="{440E3AB4-6CFA-40EB-AF4C-E103514DF9F3}" destId="{395C17AC-9ABA-4DF2-B116-63CFFFF2F19F}" srcOrd="2" destOrd="0" parTransId="{BB1226BD-4ACD-41AA-A2EA-9479226974A5}" sibTransId="{0126D667-AFB0-431A-973F-40286B1FA121}"/>
    <dgm:cxn modelId="{C8172825-41B4-4257-B394-52B3E3E58C74}" type="presOf" srcId="{395C17AC-9ABA-4DF2-B116-63CFFFF2F19F}" destId="{69B42FD4-BE18-4B82-889A-D44EA6DC1627}" srcOrd="0" destOrd="0" presId="urn:microsoft.com/office/officeart/2005/8/layout/orgChart1"/>
    <dgm:cxn modelId="{293FB127-89A6-477A-9445-F14C17D3AF3A}" type="presOf" srcId="{7F5FFBD7-E265-446B-9BB2-B844714FD7DF}" destId="{B317C032-83C9-40A2-A1A6-FE69E4FE83FF}" srcOrd="1" destOrd="0" presId="urn:microsoft.com/office/officeart/2005/8/layout/orgChart1"/>
    <dgm:cxn modelId="{B5442E46-3FE2-426B-9950-03503711069C}" type="presOf" srcId="{CD139A40-152F-4870-A4BE-405F22E47D3B}" destId="{46DC5B93-6607-437C-ACCA-41F0D563A738}" srcOrd="0" destOrd="0" presId="urn:microsoft.com/office/officeart/2005/8/layout/orgChart1"/>
    <dgm:cxn modelId="{655F2C4D-694C-4335-A705-92D700135903}" srcId="{440E3AB4-6CFA-40EB-AF4C-E103514DF9F3}" destId="{7F5FFBD7-E265-446B-9BB2-B844714FD7DF}" srcOrd="0" destOrd="0" parTransId="{D8E703EC-8EE9-43AB-8453-490BEDD1B87C}" sibTransId="{E44D60C7-6971-4692-91C3-AE507F1A1D83}"/>
    <dgm:cxn modelId="{B057F859-4E1B-4E9A-B8C2-8FB2EEEE7F17}" type="presOf" srcId="{395C17AC-9ABA-4DF2-B116-63CFFFF2F19F}" destId="{2E83E52A-9766-4797-9608-39E2E222CA25}" srcOrd="1" destOrd="0" presId="urn:microsoft.com/office/officeart/2005/8/layout/orgChart1"/>
    <dgm:cxn modelId="{E568DF6A-8A08-4A3A-AB36-1C5A2D6AEECD}" type="presOf" srcId="{7F5FFBD7-E265-446B-9BB2-B844714FD7DF}" destId="{EB4222E5-BD62-4875-A2BB-028BE2189505}" srcOrd="0" destOrd="0" presId="urn:microsoft.com/office/officeart/2005/8/layout/orgChart1"/>
    <dgm:cxn modelId="{FAA04874-9B94-4B1A-931D-87309836EE88}" type="presOf" srcId="{D8E703EC-8EE9-43AB-8453-490BEDD1B87C}" destId="{51E20A56-D725-4CC8-AF44-A6728BF195FC}" srcOrd="0" destOrd="0" presId="urn:microsoft.com/office/officeart/2005/8/layout/orgChart1"/>
    <dgm:cxn modelId="{90CF489E-965A-4CCF-9F76-B8C6DE1BB08B}" type="presOf" srcId="{440E3AB4-6CFA-40EB-AF4C-E103514DF9F3}" destId="{06F994A3-0E20-4DFA-85DE-08F3EC5A5163}" srcOrd="0" destOrd="0" presId="urn:microsoft.com/office/officeart/2005/8/layout/orgChart1"/>
    <dgm:cxn modelId="{C4A1079F-6280-4F64-B31E-5795FD2D7A60}" type="presOf" srcId="{BB1226BD-4ACD-41AA-A2EA-9479226974A5}" destId="{FCFF917A-DCE3-4012-8EDE-5D0A6AEEE53A}" srcOrd="0" destOrd="0" presId="urn:microsoft.com/office/officeart/2005/8/layout/orgChart1"/>
    <dgm:cxn modelId="{9E74A5A1-AEDA-4812-885C-D89B37682A30}" type="presOf" srcId="{3264657C-BC67-41FD-8E55-5DA441345481}" destId="{1A2BEC0E-8B55-4468-A2DB-B7D0E110C5D9}" srcOrd="0" destOrd="0" presId="urn:microsoft.com/office/officeart/2005/8/layout/orgChart1"/>
    <dgm:cxn modelId="{D49B1CA3-9E28-4C7B-B610-95386BFA9645}" srcId="{CD139A40-152F-4870-A4BE-405F22E47D3B}" destId="{440E3AB4-6CFA-40EB-AF4C-E103514DF9F3}" srcOrd="0" destOrd="0" parTransId="{0A236F66-D0EF-4C35-9F2E-5FA8A71BE2CF}" sibTransId="{D8AE58AD-CC35-4B61-901D-7FDD6677BA14}"/>
    <dgm:cxn modelId="{1B38A8C1-C15B-43D5-96AF-689A6B784CA8}" type="presOf" srcId="{D3DDC32E-14DB-4007-8E55-F924EE4BD2A4}" destId="{BAC46702-797C-4795-BC2C-3E18A7AE899F}" srcOrd="0" destOrd="0" presId="urn:microsoft.com/office/officeart/2005/8/layout/orgChart1"/>
    <dgm:cxn modelId="{798891D0-6014-4E7F-B94B-FF0E4A61E1EA}" type="presOf" srcId="{D3DDC32E-14DB-4007-8E55-F924EE4BD2A4}" destId="{3099492A-9F8E-4FFA-A472-6A6EB292AC12}" srcOrd="1" destOrd="0" presId="urn:microsoft.com/office/officeart/2005/8/layout/orgChart1"/>
    <dgm:cxn modelId="{DDD621DF-5DF3-4BDF-97CC-08B74ED2C52D}" srcId="{440E3AB4-6CFA-40EB-AF4C-E103514DF9F3}" destId="{D3DDC32E-14DB-4007-8E55-F924EE4BD2A4}" srcOrd="1" destOrd="0" parTransId="{3264657C-BC67-41FD-8E55-5DA441345481}" sibTransId="{79B2E619-C6F2-4B74-A8BF-10AE620FAC4D}"/>
    <dgm:cxn modelId="{99922152-9C47-4F44-9CA3-D824DDA46557}" type="presParOf" srcId="{46DC5B93-6607-437C-ACCA-41F0D563A738}" destId="{CFA418BC-FEC3-478D-9065-3CF167965821}" srcOrd="0" destOrd="0" presId="urn:microsoft.com/office/officeart/2005/8/layout/orgChart1"/>
    <dgm:cxn modelId="{46936E90-6BB2-46F9-B51A-E0C3A7CD86AA}" type="presParOf" srcId="{CFA418BC-FEC3-478D-9065-3CF167965821}" destId="{3FBF3F8E-21E7-4BFA-9520-452BD0B32692}" srcOrd="0" destOrd="0" presId="urn:microsoft.com/office/officeart/2005/8/layout/orgChart1"/>
    <dgm:cxn modelId="{1ABBE536-C2BC-4FD2-9D15-951AE4501869}" type="presParOf" srcId="{3FBF3F8E-21E7-4BFA-9520-452BD0B32692}" destId="{06F994A3-0E20-4DFA-85DE-08F3EC5A5163}" srcOrd="0" destOrd="0" presId="urn:microsoft.com/office/officeart/2005/8/layout/orgChart1"/>
    <dgm:cxn modelId="{260A3376-FE59-4626-81B1-8FD5AF7F56D6}" type="presParOf" srcId="{3FBF3F8E-21E7-4BFA-9520-452BD0B32692}" destId="{C05CBF57-68FB-4EA1-A7DA-DCF1EE5398A0}" srcOrd="1" destOrd="0" presId="urn:microsoft.com/office/officeart/2005/8/layout/orgChart1"/>
    <dgm:cxn modelId="{492A6F72-3E02-4B9A-B825-35E2E8F03056}" type="presParOf" srcId="{CFA418BC-FEC3-478D-9065-3CF167965821}" destId="{01099E75-C0E0-4188-A515-A79A54448ED5}" srcOrd="1" destOrd="0" presId="urn:microsoft.com/office/officeart/2005/8/layout/orgChart1"/>
    <dgm:cxn modelId="{0B472882-24CA-4D4E-B6B0-2732BAE21932}" type="presParOf" srcId="{01099E75-C0E0-4188-A515-A79A54448ED5}" destId="{51E20A56-D725-4CC8-AF44-A6728BF195FC}" srcOrd="0" destOrd="0" presId="urn:microsoft.com/office/officeart/2005/8/layout/orgChart1"/>
    <dgm:cxn modelId="{D837A32B-8A98-4235-AE57-C3275E15F202}" type="presParOf" srcId="{01099E75-C0E0-4188-A515-A79A54448ED5}" destId="{F4FB6A9E-C68E-4046-9C55-D31EBA18E106}" srcOrd="1" destOrd="0" presId="urn:microsoft.com/office/officeart/2005/8/layout/orgChart1"/>
    <dgm:cxn modelId="{1F65F9BE-0B28-420F-BF9B-F6022B13347B}" type="presParOf" srcId="{F4FB6A9E-C68E-4046-9C55-D31EBA18E106}" destId="{2FEE466B-72B3-4A22-A0A3-C8A9D1D37DCF}" srcOrd="0" destOrd="0" presId="urn:microsoft.com/office/officeart/2005/8/layout/orgChart1"/>
    <dgm:cxn modelId="{7982BD0B-FCAE-47F6-A549-FB83EF1F8E25}" type="presParOf" srcId="{2FEE466B-72B3-4A22-A0A3-C8A9D1D37DCF}" destId="{EB4222E5-BD62-4875-A2BB-028BE2189505}" srcOrd="0" destOrd="0" presId="urn:microsoft.com/office/officeart/2005/8/layout/orgChart1"/>
    <dgm:cxn modelId="{005FCC2B-6754-479E-B8B7-6D88EF009624}" type="presParOf" srcId="{2FEE466B-72B3-4A22-A0A3-C8A9D1D37DCF}" destId="{B317C032-83C9-40A2-A1A6-FE69E4FE83FF}" srcOrd="1" destOrd="0" presId="urn:microsoft.com/office/officeart/2005/8/layout/orgChart1"/>
    <dgm:cxn modelId="{7696B346-A4F5-4459-97E7-67F20462B589}" type="presParOf" srcId="{F4FB6A9E-C68E-4046-9C55-D31EBA18E106}" destId="{5B1104B6-96D9-4B78-AFD4-2F5575C64C7F}" srcOrd="1" destOrd="0" presId="urn:microsoft.com/office/officeart/2005/8/layout/orgChart1"/>
    <dgm:cxn modelId="{5FB6CA01-1E53-400D-BACA-8FDB3CF74887}" type="presParOf" srcId="{F4FB6A9E-C68E-4046-9C55-D31EBA18E106}" destId="{5A92C648-03D0-4DB2-B424-918365265546}" srcOrd="2" destOrd="0" presId="urn:microsoft.com/office/officeart/2005/8/layout/orgChart1"/>
    <dgm:cxn modelId="{EA41EC4F-7D91-4BF8-A874-820637F98422}" type="presParOf" srcId="{01099E75-C0E0-4188-A515-A79A54448ED5}" destId="{1A2BEC0E-8B55-4468-A2DB-B7D0E110C5D9}" srcOrd="2" destOrd="0" presId="urn:microsoft.com/office/officeart/2005/8/layout/orgChart1"/>
    <dgm:cxn modelId="{ABEC6493-513D-40D7-A0BF-8FA1055A8117}" type="presParOf" srcId="{01099E75-C0E0-4188-A515-A79A54448ED5}" destId="{929BD725-7DDD-4D0B-A762-E29F85FFA1FD}" srcOrd="3" destOrd="0" presId="urn:microsoft.com/office/officeart/2005/8/layout/orgChart1"/>
    <dgm:cxn modelId="{FD29B03F-783E-4D4D-A2CF-023B950010ED}" type="presParOf" srcId="{929BD725-7DDD-4D0B-A762-E29F85FFA1FD}" destId="{A8513B03-E37C-4873-8F4B-D155C6CA7507}" srcOrd="0" destOrd="0" presId="urn:microsoft.com/office/officeart/2005/8/layout/orgChart1"/>
    <dgm:cxn modelId="{8D04D82B-F870-4B9E-8B7A-3BA9D87FE03F}" type="presParOf" srcId="{A8513B03-E37C-4873-8F4B-D155C6CA7507}" destId="{BAC46702-797C-4795-BC2C-3E18A7AE899F}" srcOrd="0" destOrd="0" presId="urn:microsoft.com/office/officeart/2005/8/layout/orgChart1"/>
    <dgm:cxn modelId="{2A826DBC-EE15-490D-8EFE-27044A791CA2}" type="presParOf" srcId="{A8513B03-E37C-4873-8F4B-D155C6CA7507}" destId="{3099492A-9F8E-4FFA-A472-6A6EB292AC12}" srcOrd="1" destOrd="0" presId="urn:microsoft.com/office/officeart/2005/8/layout/orgChart1"/>
    <dgm:cxn modelId="{48F13354-35CB-4468-8421-FCFE06D10533}" type="presParOf" srcId="{929BD725-7DDD-4D0B-A762-E29F85FFA1FD}" destId="{3973F116-3E51-450F-84D9-F728E7EAA2C2}" srcOrd="1" destOrd="0" presId="urn:microsoft.com/office/officeart/2005/8/layout/orgChart1"/>
    <dgm:cxn modelId="{5C9C7FA7-4A95-4CC6-8FD9-D837EF97E59A}" type="presParOf" srcId="{929BD725-7DDD-4D0B-A762-E29F85FFA1FD}" destId="{642B827A-F41A-4571-95B3-F5AB462377E2}" srcOrd="2" destOrd="0" presId="urn:microsoft.com/office/officeart/2005/8/layout/orgChart1"/>
    <dgm:cxn modelId="{04AACBAD-AC47-460A-8EB6-85F192240A06}" type="presParOf" srcId="{01099E75-C0E0-4188-A515-A79A54448ED5}" destId="{FCFF917A-DCE3-4012-8EDE-5D0A6AEEE53A}" srcOrd="4" destOrd="0" presId="urn:microsoft.com/office/officeart/2005/8/layout/orgChart1"/>
    <dgm:cxn modelId="{7EB3D9E9-94A1-4EC2-9562-D19D68051912}" type="presParOf" srcId="{01099E75-C0E0-4188-A515-A79A54448ED5}" destId="{39000BA1-0785-4497-B9BB-C7160BB41B44}" srcOrd="5" destOrd="0" presId="urn:microsoft.com/office/officeart/2005/8/layout/orgChart1"/>
    <dgm:cxn modelId="{6CCA7133-3F5E-4439-9600-FB98CEA02635}" type="presParOf" srcId="{39000BA1-0785-4497-B9BB-C7160BB41B44}" destId="{7E7D9BB9-F785-4B81-B3E1-DB8E6B24C79F}" srcOrd="0" destOrd="0" presId="urn:microsoft.com/office/officeart/2005/8/layout/orgChart1"/>
    <dgm:cxn modelId="{406814EC-4909-4089-99D8-307F925DEB4D}" type="presParOf" srcId="{7E7D9BB9-F785-4B81-B3E1-DB8E6B24C79F}" destId="{69B42FD4-BE18-4B82-889A-D44EA6DC1627}" srcOrd="0" destOrd="0" presId="urn:microsoft.com/office/officeart/2005/8/layout/orgChart1"/>
    <dgm:cxn modelId="{E087FC14-6659-49D6-9F26-FC29EF6D8CA9}" type="presParOf" srcId="{7E7D9BB9-F785-4B81-B3E1-DB8E6B24C79F}" destId="{2E83E52A-9766-4797-9608-39E2E222CA25}" srcOrd="1" destOrd="0" presId="urn:microsoft.com/office/officeart/2005/8/layout/orgChart1"/>
    <dgm:cxn modelId="{56E1A1D4-F20C-4ABE-A996-DF280CD521B3}" type="presParOf" srcId="{39000BA1-0785-4497-B9BB-C7160BB41B44}" destId="{97D986F5-1478-420A-BCF5-932AFC31129F}" srcOrd="1" destOrd="0" presId="urn:microsoft.com/office/officeart/2005/8/layout/orgChart1"/>
    <dgm:cxn modelId="{84560DC3-1A14-45C6-AB22-46B82CB27644}" type="presParOf" srcId="{39000BA1-0785-4497-B9BB-C7160BB41B44}" destId="{3890AC32-8D52-479F-938F-D31722BE83BD}" srcOrd="2" destOrd="0" presId="urn:microsoft.com/office/officeart/2005/8/layout/orgChart1"/>
    <dgm:cxn modelId="{13039DC2-30D8-4840-A5E9-CECB5A4B17AA}" type="presParOf" srcId="{CFA418BC-FEC3-478D-9065-3CF167965821}" destId="{E13C4795-539D-415E-9201-B057DE8180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EF6848-2927-4319-97A5-93F9482232FC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7E5D807-CDD3-4E73-9D51-5FF924D28748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/>
            <a:t>Warunki przyznania pożyczki</a:t>
          </a:r>
        </a:p>
      </dgm:t>
    </dgm:pt>
    <dgm:pt modelId="{A9785654-0896-418B-A327-56CDDB049E3C}" type="parTrans" cxnId="{B1095301-08F6-45B7-981D-D7A3B119FE4C}">
      <dgm:prSet/>
      <dgm:spPr/>
      <dgm:t>
        <a:bodyPr/>
        <a:lstStyle/>
        <a:p>
          <a:endParaRPr lang="pl-PL"/>
        </a:p>
      </dgm:t>
    </dgm:pt>
    <dgm:pt modelId="{33C06C2D-078F-4691-9374-A1DE09C9EB38}" type="sibTrans" cxnId="{B1095301-08F6-45B7-981D-D7A3B119FE4C}">
      <dgm:prSet/>
      <dgm:spPr/>
      <dgm:t>
        <a:bodyPr/>
        <a:lstStyle/>
        <a:p>
          <a:endParaRPr lang="pl-PL"/>
        </a:p>
      </dgm:t>
    </dgm:pt>
    <dgm:pt modelId="{E22FEF85-0E4E-4347-8399-2429F1D5E89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Działalność gospodarcza była prowadzona przed dniem 1 marca 2020 r.</a:t>
          </a:r>
        </a:p>
      </dgm:t>
    </dgm:pt>
    <dgm:pt modelId="{57E1CBC1-CB2C-4E13-95CE-B9C98680B659}" type="parTrans" cxnId="{8C8F9DE6-D218-41AF-B18F-CF3CA9D21B3D}">
      <dgm:prSet/>
      <dgm:spPr/>
      <dgm:t>
        <a:bodyPr/>
        <a:lstStyle/>
        <a:p>
          <a:endParaRPr lang="pl-PL"/>
        </a:p>
      </dgm:t>
    </dgm:pt>
    <dgm:pt modelId="{1F2C0E1F-378F-4F89-8C3F-5F52882BD142}" type="sibTrans" cxnId="{8C8F9DE6-D218-41AF-B18F-CF3CA9D21B3D}">
      <dgm:prSet/>
      <dgm:spPr/>
      <dgm:t>
        <a:bodyPr/>
        <a:lstStyle/>
        <a:p>
          <a:endParaRPr lang="pl-PL"/>
        </a:p>
      </dgm:t>
    </dgm:pt>
    <dgm:pt modelId="{0AD666BB-348A-43F2-BF70-9A74AF81EAA6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Stałe oprocentowanie pożyczki wynosi 0,05 stopy redyskonta weksli przyjmowanych przez NBP </a:t>
          </a:r>
        </a:p>
      </dgm:t>
    </dgm:pt>
    <dgm:pt modelId="{BAB39012-C414-42C5-9804-65EDE2F267A8}" type="parTrans" cxnId="{A4A036BB-937B-4059-917E-5BC89021AC06}">
      <dgm:prSet/>
      <dgm:spPr/>
      <dgm:t>
        <a:bodyPr/>
        <a:lstStyle/>
        <a:p>
          <a:endParaRPr lang="pl-PL"/>
        </a:p>
      </dgm:t>
    </dgm:pt>
    <dgm:pt modelId="{BEC3AE6A-E8FE-4E61-96AB-A65D1BB77423}" type="sibTrans" cxnId="{A4A036BB-937B-4059-917E-5BC89021AC06}">
      <dgm:prSet/>
      <dgm:spPr/>
      <dgm:t>
        <a:bodyPr/>
        <a:lstStyle/>
        <a:p>
          <a:endParaRPr lang="pl-PL"/>
        </a:p>
      </dgm:t>
    </dgm:pt>
    <dgm:pt modelId="{C477D5E7-3027-40C8-8254-5DC6134C13DB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Wniosek składa się do PUP. Spłata musi zostać dokonana w ciągu 12 miesięcy</a:t>
          </a:r>
        </a:p>
      </dgm:t>
    </dgm:pt>
    <dgm:pt modelId="{55DD2407-A237-46AC-8E34-E601D8E2576C}" type="parTrans" cxnId="{88595570-B012-4ED9-88AC-D790A27CFF9C}">
      <dgm:prSet/>
      <dgm:spPr/>
      <dgm:t>
        <a:bodyPr/>
        <a:lstStyle/>
        <a:p>
          <a:endParaRPr lang="pl-PL"/>
        </a:p>
      </dgm:t>
    </dgm:pt>
    <dgm:pt modelId="{68C2D633-06B6-414E-AFB3-7A6A86B3431A}" type="sibTrans" cxnId="{88595570-B012-4ED9-88AC-D790A27CFF9C}">
      <dgm:prSet/>
      <dgm:spPr/>
      <dgm:t>
        <a:bodyPr/>
        <a:lstStyle/>
        <a:p>
          <a:endParaRPr lang="pl-PL"/>
        </a:p>
      </dgm:t>
    </dgm:pt>
    <dgm:pt modelId="{EAFC39DF-CFBA-45F2-8D58-037A74F30985}" type="pres">
      <dgm:prSet presAssocID="{6FEF6848-2927-4319-97A5-93F9482232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E51165-9A0B-4B1C-9417-CDD07BF11841}" type="pres">
      <dgm:prSet presAssocID="{17E5D807-CDD3-4E73-9D51-5FF924D28748}" presName="hierRoot1" presStyleCnt="0">
        <dgm:presLayoutVars>
          <dgm:hierBranch val="init"/>
        </dgm:presLayoutVars>
      </dgm:prSet>
      <dgm:spPr/>
    </dgm:pt>
    <dgm:pt modelId="{761F8049-8952-452A-8C16-A09A694A5C2D}" type="pres">
      <dgm:prSet presAssocID="{17E5D807-CDD3-4E73-9D51-5FF924D28748}" presName="rootComposite1" presStyleCnt="0"/>
      <dgm:spPr/>
    </dgm:pt>
    <dgm:pt modelId="{A11EE0C2-1EDD-48C2-AC56-3DBA747EF480}" type="pres">
      <dgm:prSet presAssocID="{17E5D807-CDD3-4E73-9D51-5FF924D28748}" presName="rootText1" presStyleLbl="node0" presStyleIdx="0" presStyleCnt="1">
        <dgm:presLayoutVars>
          <dgm:chPref val="3"/>
        </dgm:presLayoutVars>
      </dgm:prSet>
      <dgm:spPr/>
    </dgm:pt>
    <dgm:pt modelId="{8DF358E2-313D-453F-BB9F-9344E753B8A9}" type="pres">
      <dgm:prSet presAssocID="{17E5D807-CDD3-4E73-9D51-5FF924D28748}" presName="rootConnector1" presStyleLbl="node1" presStyleIdx="0" presStyleCnt="0"/>
      <dgm:spPr/>
    </dgm:pt>
    <dgm:pt modelId="{254E6359-51A0-44EE-A45B-A6D3B7A60874}" type="pres">
      <dgm:prSet presAssocID="{17E5D807-CDD3-4E73-9D51-5FF924D28748}" presName="hierChild2" presStyleCnt="0"/>
      <dgm:spPr/>
    </dgm:pt>
    <dgm:pt modelId="{14572B6E-D44C-4769-AB65-43DE43459161}" type="pres">
      <dgm:prSet presAssocID="{57E1CBC1-CB2C-4E13-95CE-B9C98680B659}" presName="Name37" presStyleLbl="parChTrans1D2" presStyleIdx="0" presStyleCnt="3"/>
      <dgm:spPr/>
    </dgm:pt>
    <dgm:pt modelId="{353678A0-F645-47DF-A5F5-2E0DB37AAE81}" type="pres">
      <dgm:prSet presAssocID="{E22FEF85-0E4E-4347-8399-2429F1D5E897}" presName="hierRoot2" presStyleCnt="0">
        <dgm:presLayoutVars>
          <dgm:hierBranch val="init"/>
        </dgm:presLayoutVars>
      </dgm:prSet>
      <dgm:spPr/>
    </dgm:pt>
    <dgm:pt modelId="{920E2696-C330-4D9C-8FCE-5CF910A241EF}" type="pres">
      <dgm:prSet presAssocID="{E22FEF85-0E4E-4347-8399-2429F1D5E897}" presName="rootComposite" presStyleCnt="0"/>
      <dgm:spPr/>
    </dgm:pt>
    <dgm:pt modelId="{D3664F7A-7876-4F40-B783-0D34A2B86F23}" type="pres">
      <dgm:prSet presAssocID="{E22FEF85-0E4E-4347-8399-2429F1D5E897}" presName="rootText" presStyleLbl="node2" presStyleIdx="0" presStyleCnt="3">
        <dgm:presLayoutVars>
          <dgm:chPref val="3"/>
        </dgm:presLayoutVars>
      </dgm:prSet>
      <dgm:spPr/>
    </dgm:pt>
    <dgm:pt modelId="{21084C98-96B6-4541-8DB5-F961DA3722BC}" type="pres">
      <dgm:prSet presAssocID="{E22FEF85-0E4E-4347-8399-2429F1D5E897}" presName="rootConnector" presStyleLbl="node2" presStyleIdx="0" presStyleCnt="3"/>
      <dgm:spPr/>
    </dgm:pt>
    <dgm:pt modelId="{FAE39535-177C-49EB-8CFC-34DA08AF2F54}" type="pres">
      <dgm:prSet presAssocID="{E22FEF85-0E4E-4347-8399-2429F1D5E897}" presName="hierChild4" presStyleCnt="0"/>
      <dgm:spPr/>
    </dgm:pt>
    <dgm:pt modelId="{9F9B8952-EDB4-4C94-8F2E-3A64CFB62152}" type="pres">
      <dgm:prSet presAssocID="{E22FEF85-0E4E-4347-8399-2429F1D5E897}" presName="hierChild5" presStyleCnt="0"/>
      <dgm:spPr/>
    </dgm:pt>
    <dgm:pt modelId="{041C1927-6FB5-4535-8DBE-0790224E30D1}" type="pres">
      <dgm:prSet presAssocID="{BAB39012-C414-42C5-9804-65EDE2F267A8}" presName="Name37" presStyleLbl="parChTrans1D2" presStyleIdx="1" presStyleCnt="3"/>
      <dgm:spPr/>
    </dgm:pt>
    <dgm:pt modelId="{19B7EA51-5424-4CAD-900B-877AD424D0D3}" type="pres">
      <dgm:prSet presAssocID="{0AD666BB-348A-43F2-BF70-9A74AF81EAA6}" presName="hierRoot2" presStyleCnt="0">
        <dgm:presLayoutVars>
          <dgm:hierBranch val="init"/>
        </dgm:presLayoutVars>
      </dgm:prSet>
      <dgm:spPr/>
    </dgm:pt>
    <dgm:pt modelId="{F4BDBFF2-3478-4C5E-A83D-74F201D42726}" type="pres">
      <dgm:prSet presAssocID="{0AD666BB-348A-43F2-BF70-9A74AF81EAA6}" presName="rootComposite" presStyleCnt="0"/>
      <dgm:spPr/>
    </dgm:pt>
    <dgm:pt modelId="{0A3E6082-0033-4971-B787-B8DA60F620C4}" type="pres">
      <dgm:prSet presAssocID="{0AD666BB-348A-43F2-BF70-9A74AF81EAA6}" presName="rootText" presStyleLbl="node2" presStyleIdx="1" presStyleCnt="3">
        <dgm:presLayoutVars>
          <dgm:chPref val="3"/>
        </dgm:presLayoutVars>
      </dgm:prSet>
      <dgm:spPr/>
    </dgm:pt>
    <dgm:pt modelId="{1CEEB7D5-067A-4971-8C85-8A096F2C1F75}" type="pres">
      <dgm:prSet presAssocID="{0AD666BB-348A-43F2-BF70-9A74AF81EAA6}" presName="rootConnector" presStyleLbl="node2" presStyleIdx="1" presStyleCnt="3"/>
      <dgm:spPr/>
    </dgm:pt>
    <dgm:pt modelId="{91FF5807-7E04-4E1D-B57E-5D89BE750AD0}" type="pres">
      <dgm:prSet presAssocID="{0AD666BB-348A-43F2-BF70-9A74AF81EAA6}" presName="hierChild4" presStyleCnt="0"/>
      <dgm:spPr/>
    </dgm:pt>
    <dgm:pt modelId="{10697A11-C8B4-45A8-9299-07841A87EF22}" type="pres">
      <dgm:prSet presAssocID="{0AD666BB-348A-43F2-BF70-9A74AF81EAA6}" presName="hierChild5" presStyleCnt="0"/>
      <dgm:spPr/>
    </dgm:pt>
    <dgm:pt modelId="{05DFE89C-7718-4F52-911B-088D47EFEBBD}" type="pres">
      <dgm:prSet presAssocID="{55DD2407-A237-46AC-8E34-E601D8E2576C}" presName="Name37" presStyleLbl="parChTrans1D2" presStyleIdx="2" presStyleCnt="3"/>
      <dgm:spPr/>
    </dgm:pt>
    <dgm:pt modelId="{892D3CCD-54FD-41EB-BAD4-C1703E1C701E}" type="pres">
      <dgm:prSet presAssocID="{C477D5E7-3027-40C8-8254-5DC6134C13DB}" presName="hierRoot2" presStyleCnt="0">
        <dgm:presLayoutVars>
          <dgm:hierBranch val="init"/>
        </dgm:presLayoutVars>
      </dgm:prSet>
      <dgm:spPr/>
    </dgm:pt>
    <dgm:pt modelId="{F3F7E052-5807-4325-9C3E-2FF9E3DC6D59}" type="pres">
      <dgm:prSet presAssocID="{C477D5E7-3027-40C8-8254-5DC6134C13DB}" presName="rootComposite" presStyleCnt="0"/>
      <dgm:spPr/>
    </dgm:pt>
    <dgm:pt modelId="{8169E80C-48D9-4B88-84B3-901E900860F3}" type="pres">
      <dgm:prSet presAssocID="{C477D5E7-3027-40C8-8254-5DC6134C13DB}" presName="rootText" presStyleLbl="node2" presStyleIdx="2" presStyleCnt="3">
        <dgm:presLayoutVars>
          <dgm:chPref val="3"/>
        </dgm:presLayoutVars>
      </dgm:prSet>
      <dgm:spPr/>
    </dgm:pt>
    <dgm:pt modelId="{D8648DB2-C44F-472F-9F5C-98029365D557}" type="pres">
      <dgm:prSet presAssocID="{C477D5E7-3027-40C8-8254-5DC6134C13DB}" presName="rootConnector" presStyleLbl="node2" presStyleIdx="2" presStyleCnt="3"/>
      <dgm:spPr/>
    </dgm:pt>
    <dgm:pt modelId="{BEAA3687-AF22-41C3-964B-ACA61BE1E65C}" type="pres">
      <dgm:prSet presAssocID="{C477D5E7-3027-40C8-8254-5DC6134C13DB}" presName="hierChild4" presStyleCnt="0"/>
      <dgm:spPr/>
    </dgm:pt>
    <dgm:pt modelId="{A23DB5C0-FCF5-4AA2-8BD4-CDFF173D3A36}" type="pres">
      <dgm:prSet presAssocID="{C477D5E7-3027-40C8-8254-5DC6134C13DB}" presName="hierChild5" presStyleCnt="0"/>
      <dgm:spPr/>
    </dgm:pt>
    <dgm:pt modelId="{75FAA458-A6D2-406C-8A47-C151F51DA806}" type="pres">
      <dgm:prSet presAssocID="{17E5D807-CDD3-4E73-9D51-5FF924D28748}" presName="hierChild3" presStyleCnt="0"/>
      <dgm:spPr/>
    </dgm:pt>
  </dgm:ptLst>
  <dgm:cxnLst>
    <dgm:cxn modelId="{B1095301-08F6-45B7-981D-D7A3B119FE4C}" srcId="{6FEF6848-2927-4319-97A5-93F9482232FC}" destId="{17E5D807-CDD3-4E73-9D51-5FF924D28748}" srcOrd="0" destOrd="0" parTransId="{A9785654-0896-418B-A327-56CDDB049E3C}" sibTransId="{33C06C2D-078F-4691-9374-A1DE09C9EB38}"/>
    <dgm:cxn modelId="{9AEF6023-C6BF-4BBD-B7E9-B80F275BC1BC}" type="presOf" srcId="{17E5D807-CDD3-4E73-9D51-5FF924D28748}" destId="{A11EE0C2-1EDD-48C2-AC56-3DBA747EF480}" srcOrd="0" destOrd="0" presId="urn:microsoft.com/office/officeart/2005/8/layout/orgChart1"/>
    <dgm:cxn modelId="{FE778238-33C6-449D-BC41-F238C7BEC9C9}" type="presOf" srcId="{C477D5E7-3027-40C8-8254-5DC6134C13DB}" destId="{8169E80C-48D9-4B88-84B3-901E900860F3}" srcOrd="0" destOrd="0" presId="urn:microsoft.com/office/officeart/2005/8/layout/orgChart1"/>
    <dgm:cxn modelId="{1CF8D345-FD81-469E-8942-DF9B8BCB9856}" type="presOf" srcId="{C477D5E7-3027-40C8-8254-5DC6134C13DB}" destId="{D8648DB2-C44F-472F-9F5C-98029365D557}" srcOrd="1" destOrd="0" presId="urn:microsoft.com/office/officeart/2005/8/layout/orgChart1"/>
    <dgm:cxn modelId="{425D8548-3296-410C-B6BA-60FCEE9E1B6E}" type="presOf" srcId="{57E1CBC1-CB2C-4E13-95CE-B9C98680B659}" destId="{14572B6E-D44C-4769-AB65-43DE43459161}" srcOrd="0" destOrd="0" presId="urn:microsoft.com/office/officeart/2005/8/layout/orgChart1"/>
    <dgm:cxn modelId="{B3107A51-B5D1-487D-8E74-BCEF069C90B0}" type="presOf" srcId="{6FEF6848-2927-4319-97A5-93F9482232FC}" destId="{EAFC39DF-CFBA-45F2-8D58-037A74F30985}" srcOrd="0" destOrd="0" presId="urn:microsoft.com/office/officeart/2005/8/layout/orgChart1"/>
    <dgm:cxn modelId="{CA7AF451-51F8-4840-9C2F-BD0535C8D7B3}" type="presOf" srcId="{E22FEF85-0E4E-4347-8399-2429F1D5E897}" destId="{D3664F7A-7876-4F40-B783-0D34A2B86F23}" srcOrd="0" destOrd="0" presId="urn:microsoft.com/office/officeart/2005/8/layout/orgChart1"/>
    <dgm:cxn modelId="{A3C19952-2B12-4B15-8878-62AE96F15221}" type="presOf" srcId="{55DD2407-A237-46AC-8E34-E601D8E2576C}" destId="{05DFE89C-7718-4F52-911B-088D47EFEBBD}" srcOrd="0" destOrd="0" presId="urn:microsoft.com/office/officeart/2005/8/layout/orgChart1"/>
    <dgm:cxn modelId="{37AEB158-0B67-4ACF-8211-015014B2DB85}" type="presOf" srcId="{BAB39012-C414-42C5-9804-65EDE2F267A8}" destId="{041C1927-6FB5-4535-8DBE-0790224E30D1}" srcOrd="0" destOrd="0" presId="urn:microsoft.com/office/officeart/2005/8/layout/orgChart1"/>
    <dgm:cxn modelId="{88595570-B012-4ED9-88AC-D790A27CFF9C}" srcId="{17E5D807-CDD3-4E73-9D51-5FF924D28748}" destId="{C477D5E7-3027-40C8-8254-5DC6134C13DB}" srcOrd="2" destOrd="0" parTransId="{55DD2407-A237-46AC-8E34-E601D8E2576C}" sibTransId="{68C2D633-06B6-414E-AFB3-7A6A86B3431A}"/>
    <dgm:cxn modelId="{91004873-9022-408C-A4F3-934C3EE1B9DC}" type="presOf" srcId="{E22FEF85-0E4E-4347-8399-2429F1D5E897}" destId="{21084C98-96B6-4541-8DB5-F961DA3722BC}" srcOrd="1" destOrd="0" presId="urn:microsoft.com/office/officeart/2005/8/layout/orgChart1"/>
    <dgm:cxn modelId="{03F9C782-5473-48DF-BB67-7FFAB37ABCBD}" type="presOf" srcId="{0AD666BB-348A-43F2-BF70-9A74AF81EAA6}" destId="{1CEEB7D5-067A-4971-8C85-8A096F2C1F75}" srcOrd="1" destOrd="0" presId="urn:microsoft.com/office/officeart/2005/8/layout/orgChart1"/>
    <dgm:cxn modelId="{A4A036BB-937B-4059-917E-5BC89021AC06}" srcId="{17E5D807-CDD3-4E73-9D51-5FF924D28748}" destId="{0AD666BB-348A-43F2-BF70-9A74AF81EAA6}" srcOrd="1" destOrd="0" parTransId="{BAB39012-C414-42C5-9804-65EDE2F267A8}" sibTransId="{BEC3AE6A-E8FE-4E61-96AB-A65D1BB77423}"/>
    <dgm:cxn modelId="{8C8F9DE6-D218-41AF-B18F-CF3CA9D21B3D}" srcId="{17E5D807-CDD3-4E73-9D51-5FF924D28748}" destId="{E22FEF85-0E4E-4347-8399-2429F1D5E897}" srcOrd="0" destOrd="0" parTransId="{57E1CBC1-CB2C-4E13-95CE-B9C98680B659}" sibTransId="{1F2C0E1F-378F-4F89-8C3F-5F52882BD142}"/>
    <dgm:cxn modelId="{F683BAEB-2825-4685-A140-50DC785046D9}" type="presOf" srcId="{0AD666BB-348A-43F2-BF70-9A74AF81EAA6}" destId="{0A3E6082-0033-4971-B787-B8DA60F620C4}" srcOrd="0" destOrd="0" presId="urn:microsoft.com/office/officeart/2005/8/layout/orgChart1"/>
    <dgm:cxn modelId="{6FEC18F1-CF27-4A43-992E-A232E1CDB4DC}" type="presOf" srcId="{17E5D807-CDD3-4E73-9D51-5FF924D28748}" destId="{8DF358E2-313D-453F-BB9F-9344E753B8A9}" srcOrd="1" destOrd="0" presId="urn:microsoft.com/office/officeart/2005/8/layout/orgChart1"/>
    <dgm:cxn modelId="{7A9DD852-6C09-462A-99C1-F56A4D3E07DA}" type="presParOf" srcId="{EAFC39DF-CFBA-45F2-8D58-037A74F30985}" destId="{E0E51165-9A0B-4B1C-9417-CDD07BF11841}" srcOrd="0" destOrd="0" presId="urn:microsoft.com/office/officeart/2005/8/layout/orgChart1"/>
    <dgm:cxn modelId="{6BAF9AF8-C35B-42DC-AEB0-0165A06ACEA8}" type="presParOf" srcId="{E0E51165-9A0B-4B1C-9417-CDD07BF11841}" destId="{761F8049-8952-452A-8C16-A09A694A5C2D}" srcOrd="0" destOrd="0" presId="urn:microsoft.com/office/officeart/2005/8/layout/orgChart1"/>
    <dgm:cxn modelId="{E8FF9D2D-386A-4A44-8D5C-1EB345F2FE5D}" type="presParOf" srcId="{761F8049-8952-452A-8C16-A09A694A5C2D}" destId="{A11EE0C2-1EDD-48C2-AC56-3DBA747EF480}" srcOrd="0" destOrd="0" presId="urn:microsoft.com/office/officeart/2005/8/layout/orgChart1"/>
    <dgm:cxn modelId="{E85485DA-C2FF-47E5-9DAD-27579FC10692}" type="presParOf" srcId="{761F8049-8952-452A-8C16-A09A694A5C2D}" destId="{8DF358E2-313D-453F-BB9F-9344E753B8A9}" srcOrd="1" destOrd="0" presId="urn:microsoft.com/office/officeart/2005/8/layout/orgChart1"/>
    <dgm:cxn modelId="{B24A3928-F141-46F9-A20A-DE1BF473892A}" type="presParOf" srcId="{E0E51165-9A0B-4B1C-9417-CDD07BF11841}" destId="{254E6359-51A0-44EE-A45B-A6D3B7A60874}" srcOrd="1" destOrd="0" presId="urn:microsoft.com/office/officeart/2005/8/layout/orgChart1"/>
    <dgm:cxn modelId="{E658F923-B77F-461B-BB48-CDD8EC2D4DE2}" type="presParOf" srcId="{254E6359-51A0-44EE-A45B-A6D3B7A60874}" destId="{14572B6E-D44C-4769-AB65-43DE43459161}" srcOrd="0" destOrd="0" presId="urn:microsoft.com/office/officeart/2005/8/layout/orgChart1"/>
    <dgm:cxn modelId="{0924E148-162D-4901-8F6A-750C57333CAC}" type="presParOf" srcId="{254E6359-51A0-44EE-A45B-A6D3B7A60874}" destId="{353678A0-F645-47DF-A5F5-2E0DB37AAE81}" srcOrd="1" destOrd="0" presId="urn:microsoft.com/office/officeart/2005/8/layout/orgChart1"/>
    <dgm:cxn modelId="{C42B9A4E-5EC7-425B-BF8E-C8F06361E912}" type="presParOf" srcId="{353678A0-F645-47DF-A5F5-2E0DB37AAE81}" destId="{920E2696-C330-4D9C-8FCE-5CF910A241EF}" srcOrd="0" destOrd="0" presId="urn:microsoft.com/office/officeart/2005/8/layout/orgChart1"/>
    <dgm:cxn modelId="{DCB51C38-9665-4476-98F9-2AC613DAE018}" type="presParOf" srcId="{920E2696-C330-4D9C-8FCE-5CF910A241EF}" destId="{D3664F7A-7876-4F40-B783-0D34A2B86F23}" srcOrd="0" destOrd="0" presId="urn:microsoft.com/office/officeart/2005/8/layout/orgChart1"/>
    <dgm:cxn modelId="{EFEEC922-01CB-4CBC-B808-C51EDCB9B235}" type="presParOf" srcId="{920E2696-C330-4D9C-8FCE-5CF910A241EF}" destId="{21084C98-96B6-4541-8DB5-F961DA3722BC}" srcOrd="1" destOrd="0" presId="urn:microsoft.com/office/officeart/2005/8/layout/orgChart1"/>
    <dgm:cxn modelId="{8FFDAC72-ABDA-47A4-9BBF-AF81F205C3C8}" type="presParOf" srcId="{353678A0-F645-47DF-A5F5-2E0DB37AAE81}" destId="{FAE39535-177C-49EB-8CFC-34DA08AF2F54}" srcOrd="1" destOrd="0" presId="urn:microsoft.com/office/officeart/2005/8/layout/orgChart1"/>
    <dgm:cxn modelId="{EBC3C521-422A-4C23-AAE5-0D75960FE3FA}" type="presParOf" srcId="{353678A0-F645-47DF-A5F5-2E0DB37AAE81}" destId="{9F9B8952-EDB4-4C94-8F2E-3A64CFB62152}" srcOrd="2" destOrd="0" presId="urn:microsoft.com/office/officeart/2005/8/layout/orgChart1"/>
    <dgm:cxn modelId="{CE8F5FDD-403A-4665-9733-BB712B0EEE7F}" type="presParOf" srcId="{254E6359-51A0-44EE-A45B-A6D3B7A60874}" destId="{041C1927-6FB5-4535-8DBE-0790224E30D1}" srcOrd="2" destOrd="0" presId="urn:microsoft.com/office/officeart/2005/8/layout/orgChart1"/>
    <dgm:cxn modelId="{83011D0C-B0B0-423F-A731-C3DD2F2C931C}" type="presParOf" srcId="{254E6359-51A0-44EE-A45B-A6D3B7A60874}" destId="{19B7EA51-5424-4CAD-900B-877AD424D0D3}" srcOrd="3" destOrd="0" presId="urn:microsoft.com/office/officeart/2005/8/layout/orgChart1"/>
    <dgm:cxn modelId="{F8C8D2DD-4711-4F6C-B9DA-E293EF5EC0A3}" type="presParOf" srcId="{19B7EA51-5424-4CAD-900B-877AD424D0D3}" destId="{F4BDBFF2-3478-4C5E-A83D-74F201D42726}" srcOrd="0" destOrd="0" presId="urn:microsoft.com/office/officeart/2005/8/layout/orgChart1"/>
    <dgm:cxn modelId="{5F0BE9D6-98A4-4EA9-B750-76E99872AC30}" type="presParOf" srcId="{F4BDBFF2-3478-4C5E-A83D-74F201D42726}" destId="{0A3E6082-0033-4971-B787-B8DA60F620C4}" srcOrd="0" destOrd="0" presId="urn:microsoft.com/office/officeart/2005/8/layout/orgChart1"/>
    <dgm:cxn modelId="{0E5F321E-4459-48BE-BD38-5A1318D069A2}" type="presParOf" srcId="{F4BDBFF2-3478-4C5E-A83D-74F201D42726}" destId="{1CEEB7D5-067A-4971-8C85-8A096F2C1F75}" srcOrd="1" destOrd="0" presId="urn:microsoft.com/office/officeart/2005/8/layout/orgChart1"/>
    <dgm:cxn modelId="{B2690341-83BD-4FF2-9401-74EC6A079F4B}" type="presParOf" srcId="{19B7EA51-5424-4CAD-900B-877AD424D0D3}" destId="{91FF5807-7E04-4E1D-B57E-5D89BE750AD0}" srcOrd="1" destOrd="0" presId="urn:microsoft.com/office/officeart/2005/8/layout/orgChart1"/>
    <dgm:cxn modelId="{4051E8EA-CFA1-492F-B633-909C72B44B10}" type="presParOf" srcId="{19B7EA51-5424-4CAD-900B-877AD424D0D3}" destId="{10697A11-C8B4-45A8-9299-07841A87EF22}" srcOrd="2" destOrd="0" presId="urn:microsoft.com/office/officeart/2005/8/layout/orgChart1"/>
    <dgm:cxn modelId="{C709C1BC-EFEB-47C3-A2BA-ABA47EF428DE}" type="presParOf" srcId="{254E6359-51A0-44EE-A45B-A6D3B7A60874}" destId="{05DFE89C-7718-4F52-911B-088D47EFEBBD}" srcOrd="4" destOrd="0" presId="urn:microsoft.com/office/officeart/2005/8/layout/orgChart1"/>
    <dgm:cxn modelId="{FF24A83E-8DE5-4BCB-AD92-CE016B0BE972}" type="presParOf" srcId="{254E6359-51A0-44EE-A45B-A6D3B7A60874}" destId="{892D3CCD-54FD-41EB-BAD4-C1703E1C701E}" srcOrd="5" destOrd="0" presId="urn:microsoft.com/office/officeart/2005/8/layout/orgChart1"/>
    <dgm:cxn modelId="{9BA60A1C-6078-4ECF-9D62-791F93AB0A65}" type="presParOf" srcId="{892D3CCD-54FD-41EB-BAD4-C1703E1C701E}" destId="{F3F7E052-5807-4325-9C3E-2FF9E3DC6D59}" srcOrd="0" destOrd="0" presId="urn:microsoft.com/office/officeart/2005/8/layout/orgChart1"/>
    <dgm:cxn modelId="{19D891CB-A69B-49A5-B264-8FAA6641C0E4}" type="presParOf" srcId="{F3F7E052-5807-4325-9C3E-2FF9E3DC6D59}" destId="{8169E80C-48D9-4B88-84B3-901E900860F3}" srcOrd="0" destOrd="0" presId="urn:microsoft.com/office/officeart/2005/8/layout/orgChart1"/>
    <dgm:cxn modelId="{A1DF5039-AF6D-4232-839D-7903C8CE4DDB}" type="presParOf" srcId="{F3F7E052-5807-4325-9C3E-2FF9E3DC6D59}" destId="{D8648DB2-C44F-472F-9F5C-98029365D557}" srcOrd="1" destOrd="0" presId="urn:microsoft.com/office/officeart/2005/8/layout/orgChart1"/>
    <dgm:cxn modelId="{FB8BFB0E-D8F0-4E27-A9BC-521169EAC1B7}" type="presParOf" srcId="{892D3CCD-54FD-41EB-BAD4-C1703E1C701E}" destId="{BEAA3687-AF22-41C3-964B-ACA61BE1E65C}" srcOrd="1" destOrd="0" presId="urn:microsoft.com/office/officeart/2005/8/layout/orgChart1"/>
    <dgm:cxn modelId="{F3CD065C-95E8-40DE-B68D-879769DF5C62}" type="presParOf" srcId="{892D3CCD-54FD-41EB-BAD4-C1703E1C701E}" destId="{A23DB5C0-FCF5-4AA2-8BD4-CDFF173D3A36}" srcOrd="2" destOrd="0" presId="urn:microsoft.com/office/officeart/2005/8/layout/orgChart1"/>
    <dgm:cxn modelId="{48048276-2FC6-47BE-8745-28514B5B1E77}" type="presParOf" srcId="{E0E51165-9A0B-4B1C-9417-CDD07BF11841}" destId="{75FAA458-A6D2-406C-8A47-C151F51DA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225E44-B22D-4370-88F1-BEAE7AE1E55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56B9AEF-29BE-4819-8DA1-5BA90A4D31A2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/>
            <a:t>Zwolnienie z podatku dochodowego świadczenia postojowego</a:t>
          </a:r>
        </a:p>
      </dgm:t>
    </dgm:pt>
    <dgm:pt modelId="{C2A71EC6-FA1F-40B5-8CC6-81A8889AAF7C}" type="parTrans" cxnId="{010212CD-5D6F-441B-806B-67EB30A206B4}">
      <dgm:prSet/>
      <dgm:spPr/>
      <dgm:t>
        <a:bodyPr/>
        <a:lstStyle/>
        <a:p>
          <a:endParaRPr lang="pl-PL"/>
        </a:p>
      </dgm:t>
    </dgm:pt>
    <dgm:pt modelId="{DDE5C166-811F-45E1-B07B-D622912052CC}" type="sibTrans" cxnId="{010212CD-5D6F-441B-806B-67EB30A206B4}">
      <dgm:prSet/>
      <dgm:spPr/>
      <dgm:t>
        <a:bodyPr/>
        <a:lstStyle/>
        <a:p>
          <a:endParaRPr lang="pl-PL"/>
        </a:p>
      </dgm:t>
    </dgm:pt>
    <dgm:pt modelId="{BE278270-2D7B-4FC1-BF71-CB8BF58B0114}">
      <dgm:prSet phldrT="[Tekst]"/>
      <dgm:spPr>
        <a:solidFill>
          <a:srgbClr val="50A4CA"/>
        </a:solidFill>
      </dgm:spPr>
      <dgm:t>
        <a:bodyPr/>
        <a:lstStyle/>
        <a:p>
          <a:r>
            <a:rPr lang="pl-PL" dirty="0"/>
            <a:t>Odroczenie terminu płatności lub rozłożenia na raty należności z tytułu składek</a:t>
          </a:r>
        </a:p>
      </dgm:t>
    </dgm:pt>
    <dgm:pt modelId="{34D83F0E-C4D9-4A28-AA10-A234C200A4D4}" type="parTrans" cxnId="{12AAA060-4133-4393-8293-A73258EBA7D0}">
      <dgm:prSet/>
      <dgm:spPr/>
      <dgm:t>
        <a:bodyPr/>
        <a:lstStyle/>
        <a:p>
          <a:endParaRPr lang="pl-PL"/>
        </a:p>
      </dgm:t>
    </dgm:pt>
    <dgm:pt modelId="{7E927077-427B-44E4-A5B3-0F26C3102CFF}" type="sibTrans" cxnId="{12AAA060-4133-4393-8293-A73258EBA7D0}">
      <dgm:prSet/>
      <dgm:spPr/>
      <dgm:t>
        <a:bodyPr/>
        <a:lstStyle/>
        <a:p>
          <a:endParaRPr lang="pl-PL"/>
        </a:p>
      </dgm:t>
    </dgm:pt>
    <dgm:pt modelId="{EA5C0F4E-1DAC-487A-A69D-9BE8324F3AEB}">
      <dgm:prSet phldrT="[Tekst]"/>
      <dgm:spPr>
        <a:solidFill>
          <a:srgbClr val="9BA8B7"/>
        </a:solidFill>
      </dgm:spPr>
      <dgm:t>
        <a:bodyPr/>
        <a:lstStyle/>
        <a:p>
          <a:r>
            <a:rPr lang="pl-PL" dirty="0"/>
            <a:t>Wniosek o odroczenie terminu płatności podatku, zaległości podatkowych lub odsetek od niezapłaconych w terminie zaliczek na podatek</a:t>
          </a:r>
        </a:p>
      </dgm:t>
    </dgm:pt>
    <dgm:pt modelId="{DFFE2712-A08A-40A0-AB31-C0783AF14B0D}" type="parTrans" cxnId="{06565EAC-7029-4394-B2C8-9DC86986AA67}">
      <dgm:prSet/>
      <dgm:spPr/>
      <dgm:t>
        <a:bodyPr/>
        <a:lstStyle/>
        <a:p>
          <a:endParaRPr lang="pl-PL"/>
        </a:p>
      </dgm:t>
    </dgm:pt>
    <dgm:pt modelId="{AAF5B65D-66AE-429E-97FE-927F033CA784}" type="sibTrans" cxnId="{06565EAC-7029-4394-B2C8-9DC86986AA67}">
      <dgm:prSet/>
      <dgm:spPr/>
      <dgm:t>
        <a:bodyPr/>
        <a:lstStyle/>
        <a:p>
          <a:endParaRPr lang="pl-PL"/>
        </a:p>
      </dgm:t>
    </dgm:pt>
    <dgm:pt modelId="{DCD70709-9DF2-4313-AAE6-1AD4226ED6D1}">
      <dgm:prSet/>
      <dgm:spPr>
        <a:solidFill>
          <a:srgbClr val="428FE2"/>
        </a:solidFill>
      </dgm:spPr>
      <dgm:t>
        <a:bodyPr/>
        <a:lstStyle/>
        <a:p>
          <a:r>
            <a:rPr lang="pl-PL" dirty="0"/>
            <a:t>Możliwość ubiegania się o mikropożyczkę</a:t>
          </a:r>
        </a:p>
      </dgm:t>
    </dgm:pt>
    <dgm:pt modelId="{67768A2F-03A4-4191-B0A5-E6ABF2F68986}" type="parTrans" cxnId="{B3718B3C-4756-4890-8BC0-616F681C571B}">
      <dgm:prSet/>
      <dgm:spPr/>
      <dgm:t>
        <a:bodyPr/>
        <a:lstStyle/>
        <a:p>
          <a:endParaRPr lang="pl-PL"/>
        </a:p>
      </dgm:t>
    </dgm:pt>
    <dgm:pt modelId="{35CC614A-6223-43F2-9E2F-04CC7CF11F21}" type="sibTrans" cxnId="{B3718B3C-4756-4890-8BC0-616F681C571B}">
      <dgm:prSet/>
      <dgm:spPr/>
      <dgm:t>
        <a:bodyPr/>
        <a:lstStyle/>
        <a:p>
          <a:endParaRPr lang="pl-PL"/>
        </a:p>
      </dgm:t>
    </dgm:pt>
    <dgm:pt modelId="{4339B6AA-647D-4E11-A8D9-688F4A4DBEBA}">
      <dgm:prSet/>
      <dgm:spPr>
        <a:solidFill>
          <a:srgbClr val="9BA8B7"/>
        </a:solidFill>
      </dgm:spPr>
      <dgm:t>
        <a:bodyPr/>
        <a:lstStyle/>
        <a:p>
          <a:r>
            <a:rPr lang="pl-PL" dirty="0"/>
            <a:t>Jednorazowe świadczenie postojowe</a:t>
          </a:r>
        </a:p>
      </dgm:t>
    </dgm:pt>
    <dgm:pt modelId="{F005804B-47B3-4DC0-98B0-96E693245F68}" type="parTrans" cxnId="{A029F266-8199-4D63-958E-A85A46250D1A}">
      <dgm:prSet/>
      <dgm:spPr/>
      <dgm:t>
        <a:bodyPr/>
        <a:lstStyle/>
        <a:p>
          <a:endParaRPr lang="pl-PL"/>
        </a:p>
      </dgm:t>
    </dgm:pt>
    <dgm:pt modelId="{023E7968-BD1E-4797-A458-FAFA4A1F8580}" type="sibTrans" cxnId="{A029F266-8199-4D63-958E-A85A46250D1A}">
      <dgm:prSet/>
      <dgm:spPr/>
      <dgm:t>
        <a:bodyPr/>
        <a:lstStyle/>
        <a:p>
          <a:endParaRPr lang="pl-PL"/>
        </a:p>
      </dgm:t>
    </dgm:pt>
    <dgm:pt modelId="{31F06D0A-5FCB-4345-899C-E1552AE89FAD}" type="pres">
      <dgm:prSet presAssocID="{AC225E44-B22D-4370-88F1-BEAE7AE1E554}" presName="diagram" presStyleCnt="0">
        <dgm:presLayoutVars>
          <dgm:dir/>
          <dgm:resizeHandles val="exact"/>
        </dgm:presLayoutVars>
      </dgm:prSet>
      <dgm:spPr/>
    </dgm:pt>
    <dgm:pt modelId="{CA5C0F32-B852-4014-A04C-A0B3D5FD16EF}" type="pres">
      <dgm:prSet presAssocID="{956B9AEF-29BE-4819-8DA1-5BA90A4D31A2}" presName="node" presStyleLbl="node1" presStyleIdx="0" presStyleCnt="5">
        <dgm:presLayoutVars>
          <dgm:bulletEnabled val="1"/>
        </dgm:presLayoutVars>
      </dgm:prSet>
      <dgm:spPr/>
    </dgm:pt>
    <dgm:pt modelId="{96768FBD-C4C9-443E-9C3B-839FD4F42E29}" type="pres">
      <dgm:prSet presAssocID="{DDE5C166-811F-45E1-B07B-D622912052CC}" presName="sibTrans" presStyleCnt="0"/>
      <dgm:spPr/>
    </dgm:pt>
    <dgm:pt modelId="{3B0C480F-B1C1-48CC-AA0B-7D7FC24F8A61}" type="pres">
      <dgm:prSet presAssocID="{BE278270-2D7B-4FC1-BF71-CB8BF58B0114}" presName="node" presStyleLbl="node1" presStyleIdx="1" presStyleCnt="5" custLinFactNeighborX="-607" custLinFactNeighborY="1011">
        <dgm:presLayoutVars>
          <dgm:bulletEnabled val="1"/>
        </dgm:presLayoutVars>
      </dgm:prSet>
      <dgm:spPr/>
    </dgm:pt>
    <dgm:pt modelId="{2E929A7B-3BFD-4226-AF42-14F6BF5AB814}" type="pres">
      <dgm:prSet presAssocID="{7E927077-427B-44E4-A5B3-0F26C3102CFF}" presName="sibTrans" presStyleCnt="0"/>
      <dgm:spPr/>
    </dgm:pt>
    <dgm:pt modelId="{526B203D-644C-45B0-8E33-353DF4310A21}" type="pres">
      <dgm:prSet presAssocID="{EA5C0F4E-1DAC-487A-A69D-9BE8324F3AEB}" presName="node" presStyleLbl="node1" presStyleIdx="2" presStyleCnt="5">
        <dgm:presLayoutVars>
          <dgm:bulletEnabled val="1"/>
        </dgm:presLayoutVars>
      </dgm:prSet>
      <dgm:spPr/>
    </dgm:pt>
    <dgm:pt modelId="{3CA64618-9793-46D3-9E7C-CF102789933B}" type="pres">
      <dgm:prSet presAssocID="{AAF5B65D-66AE-429E-97FE-927F033CA784}" presName="sibTrans" presStyleCnt="0"/>
      <dgm:spPr/>
    </dgm:pt>
    <dgm:pt modelId="{0BB9F4E9-C9DA-4D95-953B-26123849DA6F}" type="pres">
      <dgm:prSet presAssocID="{DCD70709-9DF2-4313-AAE6-1AD4226ED6D1}" presName="node" presStyleLbl="node1" presStyleIdx="3" presStyleCnt="5">
        <dgm:presLayoutVars>
          <dgm:bulletEnabled val="1"/>
        </dgm:presLayoutVars>
      </dgm:prSet>
      <dgm:spPr/>
    </dgm:pt>
    <dgm:pt modelId="{7BF19294-2C01-49F0-A3AC-02A69B5A6773}" type="pres">
      <dgm:prSet presAssocID="{35CC614A-6223-43F2-9E2F-04CC7CF11F21}" presName="sibTrans" presStyleCnt="0"/>
      <dgm:spPr/>
    </dgm:pt>
    <dgm:pt modelId="{3CA8813F-B9BD-4AC0-9678-6A173C9FF162}" type="pres">
      <dgm:prSet presAssocID="{4339B6AA-647D-4E11-A8D9-688F4A4DBEBA}" presName="node" presStyleLbl="node1" presStyleIdx="4" presStyleCnt="5">
        <dgm:presLayoutVars>
          <dgm:bulletEnabled val="1"/>
        </dgm:presLayoutVars>
      </dgm:prSet>
      <dgm:spPr/>
    </dgm:pt>
  </dgm:ptLst>
  <dgm:cxnLst>
    <dgm:cxn modelId="{B3718B3C-4756-4890-8BC0-616F681C571B}" srcId="{AC225E44-B22D-4370-88F1-BEAE7AE1E554}" destId="{DCD70709-9DF2-4313-AAE6-1AD4226ED6D1}" srcOrd="3" destOrd="0" parTransId="{67768A2F-03A4-4191-B0A5-E6ABF2F68986}" sibTransId="{35CC614A-6223-43F2-9E2F-04CC7CF11F21}"/>
    <dgm:cxn modelId="{6BA95F57-CD1A-42A6-8802-F1349D66B331}" type="presOf" srcId="{DCD70709-9DF2-4313-AAE6-1AD4226ED6D1}" destId="{0BB9F4E9-C9DA-4D95-953B-26123849DA6F}" srcOrd="0" destOrd="0" presId="urn:microsoft.com/office/officeart/2005/8/layout/default"/>
    <dgm:cxn modelId="{12AAA060-4133-4393-8293-A73258EBA7D0}" srcId="{AC225E44-B22D-4370-88F1-BEAE7AE1E554}" destId="{BE278270-2D7B-4FC1-BF71-CB8BF58B0114}" srcOrd="1" destOrd="0" parTransId="{34D83F0E-C4D9-4A28-AA10-A234C200A4D4}" sibTransId="{7E927077-427B-44E4-A5B3-0F26C3102CFF}"/>
    <dgm:cxn modelId="{A029F266-8199-4D63-958E-A85A46250D1A}" srcId="{AC225E44-B22D-4370-88F1-BEAE7AE1E554}" destId="{4339B6AA-647D-4E11-A8D9-688F4A4DBEBA}" srcOrd="4" destOrd="0" parTransId="{F005804B-47B3-4DC0-98B0-96E693245F68}" sibTransId="{023E7968-BD1E-4797-A458-FAFA4A1F8580}"/>
    <dgm:cxn modelId="{9D60D981-805E-422A-A8ED-9883A621DAC3}" type="presOf" srcId="{AC225E44-B22D-4370-88F1-BEAE7AE1E554}" destId="{31F06D0A-5FCB-4345-899C-E1552AE89FAD}" srcOrd="0" destOrd="0" presId="urn:microsoft.com/office/officeart/2005/8/layout/default"/>
    <dgm:cxn modelId="{BBFAEFA2-E210-4E98-9E4A-CDE8E4C605A4}" type="presOf" srcId="{EA5C0F4E-1DAC-487A-A69D-9BE8324F3AEB}" destId="{526B203D-644C-45B0-8E33-353DF4310A21}" srcOrd="0" destOrd="0" presId="urn:microsoft.com/office/officeart/2005/8/layout/default"/>
    <dgm:cxn modelId="{06565EAC-7029-4394-B2C8-9DC86986AA67}" srcId="{AC225E44-B22D-4370-88F1-BEAE7AE1E554}" destId="{EA5C0F4E-1DAC-487A-A69D-9BE8324F3AEB}" srcOrd="2" destOrd="0" parTransId="{DFFE2712-A08A-40A0-AB31-C0783AF14B0D}" sibTransId="{AAF5B65D-66AE-429E-97FE-927F033CA784}"/>
    <dgm:cxn modelId="{010212CD-5D6F-441B-806B-67EB30A206B4}" srcId="{AC225E44-B22D-4370-88F1-BEAE7AE1E554}" destId="{956B9AEF-29BE-4819-8DA1-5BA90A4D31A2}" srcOrd="0" destOrd="0" parTransId="{C2A71EC6-FA1F-40B5-8CC6-81A8889AAF7C}" sibTransId="{DDE5C166-811F-45E1-B07B-D622912052CC}"/>
    <dgm:cxn modelId="{3027FCD2-1ABA-427E-A2EE-980062CAE3D2}" type="presOf" srcId="{4339B6AA-647D-4E11-A8D9-688F4A4DBEBA}" destId="{3CA8813F-B9BD-4AC0-9678-6A173C9FF162}" srcOrd="0" destOrd="0" presId="urn:microsoft.com/office/officeart/2005/8/layout/default"/>
    <dgm:cxn modelId="{EA8CC6DB-FFC1-4CD7-A231-94C6556F1183}" type="presOf" srcId="{956B9AEF-29BE-4819-8DA1-5BA90A4D31A2}" destId="{CA5C0F32-B852-4014-A04C-A0B3D5FD16EF}" srcOrd="0" destOrd="0" presId="urn:microsoft.com/office/officeart/2005/8/layout/default"/>
    <dgm:cxn modelId="{EEF33BF3-0ACE-48B2-A114-6AED2C0AD042}" type="presOf" srcId="{BE278270-2D7B-4FC1-BF71-CB8BF58B0114}" destId="{3B0C480F-B1C1-48CC-AA0B-7D7FC24F8A61}" srcOrd="0" destOrd="0" presId="urn:microsoft.com/office/officeart/2005/8/layout/default"/>
    <dgm:cxn modelId="{F4B044A8-20CF-4E68-A0B8-2E9AFF0D9E50}" type="presParOf" srcId="{31F06D0A-5FCB-4345-899C-E1552AE89FAD}" destId="{CA5C0F32-B852-4014-A04C-A0B3D5FD16EF}" srcOrd="0" destOrd="0" presId="urn:microsoft.com/office/officeart/2005/8/layout/default"/>
    <dgm:cxn modelId="{86781F48-F978-404F-8D8E-B1567B7D4FAA}" type="presParOf" srcId="{31F06D0A-5FCB-4345-899C-E1552AE89FAD}" destId="{96768FBD-C4C9-443E-9C3B-839FD4F42E29}" srcOrd="1" destOrd="0" presId="urn:microsoft.com/office/officeart/2005/8/layout/default"/>
    <dgm:cxn modelId="{FA2FBE4A-F602-44A7-9D48-C04D5A7BABF9}" type="presParOf" srcId="{31F06D0A-5FCB-4345-899C-E1552AE89FAD}" destId="{3B0C480F-B1C1-48CC-AA0B-7D7FC24F8A61}" srcOrd="2" destOrd="0" presId="urn:microsoft.com/office/officeart/2005/8/layout/default"/>
    <dgm:cxn modelId="{F1DCF043-26BE-4CC0-AA4A-FCB785CB01A3}" type="presParOf" srcId="{31F06D0A-5FCB-4345-899C-E1552AE89FAD}" destId="{2E929A7B-3BFD-4226-AF42-14F6BF5AB814}" srcOrd="3" destOrd="0" presId="urn:microsoft.com/office/officeart/2005/8/layout/default"/>
    <dgm:cxn modelId="{BBECFA7C-1CA3-4458-A1C1-AB5509BB3F3A}" type="presParOf" srcId="{31F06D0A-5FCB-4345-899C-E1552AE89FAD}" destId="{526B203D-644C-45B0-8E33-353DF4310A21}" srcOrd="4" destOrd="0" presId="urn:microsoft.com/office/officeart/2005/8/layout/default"/>
    <dgm:cxn modelId="{613FBA24-5B52-4149-AA57-7DAA53BC445E}" type="presParOf" srcId="{31F06D0A-5FCB-4345-899C-E1552AE89FAD}" destId="{3CA64618-9793-46D3-9E7C-CF102789933B}" srcOrd="5" destOrd="0" presId="urn:microsoft.com/office/officeart/2005/8/layout/default"/>
    <dgm:cxn modelId="{FBB3E223-D514-4860-864A-A9B4711C8454}" type="presParOf" srcId="{31F06D0A-5FCB-4345-899C-E1552AE89FAD}" destId="{0BB9F4E9-C9DA-4D95-953B-26123849DA6F}" srcOrd="6" destOrd="0" presId="urn:microsoft.com/office/officeart/2005/8/layout/default"/>
    <dgm:cxn modelId="{7E670C7B-C481-4519-A293-4C8520FCEBF4}" type="presParOf" srcId="{31F06D0A-5FCB-4345-899C-E1552AE89FAD}" destId="{7BF19294-2C01-49F0-A3AC-02A69B5A6773}" srcOrd="7" destOrd="0" presId="urn:microsoft.com/office/officeart/2005/8/layout/default"/>
    <dgm:cxn modelId="{1599E510-AB29-4CCF-8574-A09D148819D7}" type="presParOf" srcId="{31F06D0A-5FCB-4345-899C-E1552AE89FAD}" destId="{3CA8813F-B9BD-4AC0-9678-6A173C9FF16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701CC-4AB1-496E-833F-1ADF7000104A}">
      <dsp:nvSpPr>
        <dsp:cNvPr id="0" name=""/>
        <dsp:cNvSpPr/>
      </dsp:nvSpPr>
      <dsp:spPr>
        <a:xfrm>
          <a:off x="5064317" y="1076540"/>
          <a:ext cx="225684" cy="114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547"/>
              </a:lnTo>
              <a:lnTo>
                <a:pt x="225684" y="114754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F30D8-4DCF-44CB-A9FA-1933DBA9FF9B}">
      <dsp:nvSpPr>
        <dsp:cNvPr id="0" name=""/>
        <dsp:cNvSpPr/>
      </dsp:nvSpPr>
      <dsp:spPr>
        <a:xfrm>
          <a:off x="4838632" y="1076540"/>
          <a:ext cx="225684" cy="1128261"/>
        </a:xfrm>
        <a:custGeom>
          <a:avLst/>
          <a:gdLst/>
          <a:ahLst/>
          <a:cxnLst/>
          <a:rect l="0" t="0" r="0" b="0"/>
          <a:pathLst>
            <a:path>
              <a:moveTo>
                <a:pt x="225684" y="0"/>
              </a:moveTo>
              <a:lnTo>
                <a:pt x="225684" y="1128261"/>
              </a:lnTo>
              <a:lnTo>
                <a:pt x="0" y="11282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E054F-9062-4921-A249-A2D4986FCB99}">
      <dsp:nvSpPr>
        <dsp:cNvPr id="0" name=""/>
        <dsp:cNvSpPr/>
      </dsp:nvSpPr>
      <dsp:spPr>
        <a:xfrm>
          <a:off x="5064317" y="1076540"/>
          <a:ext cx="1300373" cy="229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409"/>
              </a:lnTo>
              <a:lnTo>
                <a:pt x="1300373" y="2069409"/>
              </a:lnTo>
              <a:lnTo>
                <a:pt x="1300373" y="229509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F5025-359B-49FD-86EE-22AF090F6A5F}">
      <dsp:nvSpPr>
        <dsp:cNvPr id="0" name=""/>
        <dsp:cNvSpPr/>
      </dsp:nvSpPr>
      <dsp:spPr>
        <a:xfrm>
          <a:off x="3763943" y="1076540"/>
          <a:ext cx="1300373" cy="2295094"/>
        </a:xfrm>
        <a:custGeom>
          <a:avLst/>
          <a:gdLst/>
          <a:ahLst/>
          <a:cxnLst/>
          <a:rect l="0" t="0" r="0" b="0"/>
          <a:pathLst>
            <a:path>
              <a:moveTo>
                <a:pt x="1300373" y="0"/>
              </a:moveTo>
              <a:lnTo>
                <a:pt x="1300373" y="2069409"/>
              </a:lnTo>
              <a:lnTo>
                <a:pt x="0" y="2069409"/>
              </a:lnTo>
              <a:lnTo>
                <a:pt x="0" y="229509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CA674-C532-4135-8A52-401D73184F9A}">
      <dsp:nvSpPr>
        <dsp:cNvPr id="0" name=""/>
        <dsp:cNvSpPr/>
      </dsp:nvSpPr>
      <dsp:spPr>
        <a:xfrm>
          <a:off x="3198883" y="1851"/>
          <a:ext cx="3730868" cy="1074688"/>
        </a:xfrm>
        <a:prstGeom prst="rect">
          <a:avLst/>
        </a:prstGeom>
        <a:solidFill>
          <a:srgbClr val="428FE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Przedsiębiorca u którego wystąpił spadek sprzedaży towarów lub usług w ujęciu ilościowym lub wartościowym</a:t>
          </a:r>
        </a:p>
      </dsp:txBody>
      <dsp:txXfrm>
        <a:off x="3198883" y="1851"/>
        <a:ext cx="3730868" cy="1074688"/>
      </dsp:txXfrm>
    </dsp:sp>
    <dsp:sp modelId="{562D207D-D101-490E-9D85-53E5B7CDB9FC}">
      <dsp:nvSpPr>
        <dsp:cNvPr id="0" name=""/>
        <dsp:cNvSpPr/>
      </dsp:nvSpPr>
      <dsp:spPr>
        <a:xfrm>
          <a:off x="2689255" y="3371634"/>
          <a:ext cx="2149377" cy="1074688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Wniosek o przyznanie świadczeń na rzecz ochrony miejsc pracy</a:t>
          </a:r>
        </a:p>
      </dsp:txBody>
      <dsp:txXfrm>
        <a:off x="2689255" y="3371634"/>
        <a:ext cx="2149377" cy="1074688"/>
      </dsp:txXfrm>
    </dsp:sp>
    <dsp:sp modelId="{BCA14FC5-D8AC-4B6F-BEAA-1085BDF45A65}">
      <dsp:nvSpPr>
        <dsp:cNvPr id="0" name=""/>
        <dsp:cNvSpPr/>
      </dsp:nvSpPr>
      <dsp:spPr>
        <a:xfrm>
          <a:off x="5290001" y="3371634"/>
          <a:ext cx="2149377" cy="1074688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300" kern="1200" dirty="0"/>
            <a:t>Wniosek o wypłatę świadczeń na dofinansowanie wynagrodzenia pracowników objętych przestojem ekonomicznym lub obniżonym wymiarem czasu pracy</a:t>
          </a:r>
        </a:p>
      </dsp:txBody>
      <dsp:txXfrm>
        <a:off x="5290001" y="3371634"/>
        <a:ext cx="2149377" cy="1074688"/>
      </dsp:txXfrm>
    </dsp:sp>
    <dsp:sp modelId="{3C7B3255-0611-4268-BFF2-8C336152A1D9}">
      <dsp:nvSpPr>
        <dsp:cNvPr id="0" name=""/>
        <dsp:cNvSpPr/>
      </dsp:nvSpPr>
      <dsp:spPr>
        <a:xfrm>
          <a:off x="419512" y="1527909"/>
          <a:ext cx="4419120" cy="1353785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 mniej niż o 15%, obliczony jako stosunek łącznych obrotów w ciągu dowolnie wskazanych 2 kolejnych miesięcy kalendarzowych, w okresie po dniu 1 stycznia 2020 r. do dnia poprzedzającego dzień́ złożenia wniosku, w porównaniu do łącznych obrotów z analogicznych 2 kolejnych miesięcy kalendarzowych roku poprzedniego</a:t>
          </a:r>
        </a:p>
      </dsp:txBody>
      <dsp:txXfrm>
        <a:off x="419512" y="1527909"/>
        <a:ext cx="4419120" cy="1353785"/>
      </dsp:txXfrm>
    </dsp:sp>
    <dsp:sp modelId="{23A496C5-01F2-42F0-935F-578E9C157FFE}">
      <dsp:nvSpPr>
        <dsp:cNvPr id="0" name=""/>
        <dsp:cNvSpPr/>
      </dsp:nvSpPr>
      <dsp:spPr>
        <a:xfrm>
          <a:off x="5290001" y="1527909"/>
          <a:ext cx="4453660" cy="1392356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 mniej niż o 25% obliczony jako stosunek obrotów z dowolnie wskazanego miesiąca kalendarzowego, przypadającego po dniu 1 stycznia 2020 r. do dnia poprzedzającego dzień́ złożenia wniosku, w porównaniu do obrotów z miesiąca poprzedniego</a:t>
          </a:r>
        </a:p>
      </dsp:txBody>
      <dsp:txXfrm>
        <a:off x="5290001" y="1527909"/>
        <a:ext cx="4453660" cy="13923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6CFF-C6DA-4DFB-BA22-51943583E724}">
      <dsp:nvSpPr>
        <dsp:cNvPr id="0" name=""/>
        <dsp:cNvSpPr/>
      </dsp:nvSpPr>
      <dsp:spPr>
        <a:xfrm>
          <a:off x="3386738" y="2285496"/>
          <a:ext cx="2396998" cy="415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12"/>
              </a:lnTo>
              <a:lnTo>
                <a:pt x="2396998" y="211412"/>
              </a:lnTo>
              <a:lnTo>
                <a:pt x="2396998" y="41588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EC590-161E-4B62-BC51-0BB4AA4A98B7}">
      <dsp:nvSpPr>
        <dsp:cNvPr id="0" name=""/>
        <dsp:cNvSpPr/>
      </dsp:nvSpPr>
      <dsp:spPr>
        <a:xfrm>
          <a:off x="3334651" y="2285496"/>
          <a:ext cx="91440" cy="425298"/>
        </a:xfrm>
        <a:custGeom>
          <a:avLst/>
          <a:gdLst/>
          <a:ahLst/>
          <a:cxnLst/>
          <a:rect l="0" t="0" r="0" b="0"/>
          <a:pathLst>
            <a:path>
              <a:moveTo>
                <a:pt x="52087" y="0"/>
              </a:moveTo>
              <a:lnTo>
                <a:pt x="52087" y="220828"/>
              </a:lnTo>
              <a:lnTo>
                <a:pt x="45720" y="220828"/>
              </a:lnTo>
              <a:lnTo>
                <a:pt x="45720" y="42529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8A98F-EFE3-47A3-94A9-095961C07835}">
      <dsp:nvSpPr>
        <dsp:cNvPr id="0" name=""/>
        <dsp:cNvSpPr/>
      </dsp:nvSpPr>
      <dsp:spPr>
        <a:xfrm>
          <a:off x="1023507" y="2285496"/>
          <a:ext cx="2363231" cy="415883"/>
        </a:xfrm>
        <a:custGeom>
          <a:avLst/>
          <a:gdLst/>
          <a:ahLst/>
          <a:cxnLst/>
          <a:rect l="0" t="0" r="0" b="0"/>
          <a:pathLst>
            <a:path>
              <a:moveTo>
                <a:pt x="2363231" y="0"/>
              </a:moveTo>
              <a:lnTo>
                <a:pt x="2363231" y="211412"/>
              </a:lnTo>
              <a:lnTo>
                <a:pt x="0" y="211412"/>
              </a:lnTo>
              <a:lnTo>
                <a:pt x="0" y="41588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0DB8F-FFDA-42F4-9BCF-6051D2ADCF82}">
      <dsp:nvSpPr>
        <dsp:cNvPr id="0" name=""/>
        <dsp:cNvSpPr/>
      </dsp:nvSpPr>
      <dsp:spPr>
        <a:xfrm>
          <a:off x="1382324" y="1185143"/>
          <a:ext cx="4008829" cy="110035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Osoby, które nie zgłaszają nikogo do ubezpieczeń społecznych (samozatrudnione)</a:t>
          </a:r>
        </a:p>
      </dsp:txBody>
      <dsp:txXfrm>
        <a:off x="1382324" y="1185143"/>
        <a:ext cx="4008829" cy="1100353"/>
      </dsp:txXfrm>
    </dsp:sp>
    <dsp:sp modelId="{BF5561C6-94EA-40E5-80F8-919D7F05BEF8}">
      <dsp:nvSpPr>
        <dsp:cNvPr id="0" name=""/>
        <dsp:cNvSpPr/>
      </dsp:nvSpPr>
      <dsp:spPr>
        <a:xfrm>
          <a:off x="2167" y="2701380"/>
          <a:ext cx="2042679" cy="1373856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Wykonywały działalność pozarolniczą przed dniem 1 lutego 2020 r.</a:t>
          </a:r>
        </a:p>
      </dsp:txBody>
      <dsp:txXfrm>
        <a:off x="2167" y="2701380"/>
        <a:ext cx="2042679" cy="1373856"/>
      </dsp:txXfrm>
    </dsp:sp>
    <dsp:sp modelId="{D49B3161-78D5-403C-8E2D-81CA71F4BB13}">
      <dsp:nvSpPr>
        <dsp:cNvPr id="0" name=""/>
        <dsp:cNvSpPr/>
      </dsp:nvSpPr>
      <dsp:spPr>
        <a:xfrm>
          <a:off x="2406702" y="2710795"/>
          <a:ext cx="1947338" cy="1362581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Przychód uzyskany w miesiącu, w którym składany jest wniosek nie może być wyższy niż 15.681,00 zł</a:t>
          </a:r>
        </a:p>
      </dsp:txBody>
      <dsp:txXfrm>
        <a:off x="2406702" y="2710795"/>
        <a:ext cx="1947338" cy="1362581"/>
      </dsp:txXfrm>
    </dsp:sp>
    <dsp:sp modelId="{D3859499-5786-42D0-B79D-4632E3454D5D}">
      <dsp:nvSpPr>
        <dsp:cNvPr id="0" name=""/>
        <dsp:cNvSpPr/>
      </dsp:nvSpPr>
      <dsp:spPr>
        <a:xfrm>
          <a:off x="4810067" y="2701380"/>
          <a:ext cx="1947338" cy="1373856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Verdana" panose="020B0604030504040204" pitchFamily="34" charset="0"/>
              <a:ea typeface="Verdana" panose="020B0604030504040204" pitchFamily="34" charset="0"/>
            </a:rPr>
            <a:t>Opłacały składki na własne ubezpieczenie</a:t>
          </a:r>
        </a:p>
      </dsp:txBody>
      <dsp:txXfrm>
        <a:off x="4810067" y="2701380"/>
        <a:ext cx="1947338" cy="13738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FA291-6775-459D-99CB-D377F5D84FDA}">
      <dsp:nvSpPr>
        <dsp:cNvPr id="0" name=""/>
        <dsp:cNvSpPr/>
      </dsp:nvSpPr>
      <dsp:spPr>
        <a:xfrm>
          <a:off x="2586037" y="1517256"/>
          <a:ext cx="1378418" cy="43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63"/>
              </a:lnTo>
              <a:lnTo>
                <a:pt x="1378418" y="186563"/>
              </a:lnTo>
              <a:lnTo>
                <a:pt x="1378418" y="43980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58344-D71F-46C4-9DC6-46D375AFE972}">
      <dsp:nvSpPr>
        <dsp:cNvPr id="0" name=""/>
        <dsp:cNvSpPr/>
      </dsp:nvSpPr>
      <dsp:spPr>
        <a:xfrm>
          <a:off x="1126908" y="1517256"/>
          <a:ext cx="1459128" cy="430274"/>
        </a:xfrm>
        <a:custGeom>
          <a:avLst/>
          <a:gdLst/>
          <a:ahLst/>
          <a:cxnLst/>
          <a:rect l="0" t="0" r="0" b="0"/>
          <a:pathLst>
            <a:path>
              <a:moveTo>
                <a:pt x="1459128" y="0"/>
              </a:moveTo>
              <a:lnTo>
                <a:pt x="1459128" y="177036"/>
              </a:lnTo>
              <a:lnTo>
                <a:pt x="0" y="177036"/>
              </a:lnTo>
              <a:lnTo>
                <a:pt x="0" y="43027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33537-D8E7-424F-A5BA-959F701922B9}">
      <dsp:nvSpPr>
        <dsp:cNvPr id="0" name=""/>
        <dsp:cNvSpPr/>
      </dsp:nvSpPr>
      <dsp:spPr>
        <a:xfrm>
          <a:off x="638173" y="311365"/>
          <a:ext cx="3895728" cy="1205891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Pracodawcy zgłaszający osoby do ubezpieczeń</a:t>
          </a:r>
        </a:p>
      </dsp:txBody>
      <dsp:txXfrm>
        <a:off x="638173" y="311365"/>
        <a:ext cx="3895728" cy="1205891"/>
      </dsp:txXfrm>
    </dsp:sp>
    <dsp:sp modelId="{DE21EFFC-D658-429D-870B-52A8AA806314}">
      <dsp:nvSpPr>
        <dsp:cNvPr id="0" name=""/>
        <dsp:cNvSpPr/>
      </dsp:nvSpPr>
      <dsp:spPr>
        <a:xfrm>
          <a:off x="1727" y="1947530"/>
          <a:ext cx="2250362" cy="1312781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Były płatnikiem składek</a:t>
          </a:r>
        </a:p>
      </dsp:txBody>
      <dsp:txXfrm>
        <a:off x="1727" y="1947530"/>
        <a:ext cx="2250362" cy="1312781"/>
      </dsp:txXfrm>
    </dsp:sp>
    <dsp:sp modelId="{D2B1FBEB-87DF-4E4B-97C6-2FAAB64B218D}">
      <dsp:nvSpPr>
        <dsp:cNvPr id="0" name=""/>
        <dsp:cNvSpPr/>
      </dsp:nvSpPr>
      <dsp:spPr>
        <a:xfrm>
          <a:off x="2758564" y="1957057"/>
          <a:ext cx="2411783" cy="1337743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Zgłaszały do ubezpieczeń mniej niż 10 osób, według stanu na dzień 29 lutego 2020 r.</a:t>
          </a:r>
        </a:p>
      </dsp:txBody>
      <dsp:txXfrm>
        <a:off x="2758564" y="1957057"/>
        <a:ext cx="2411783" cy="13377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2165B-0FC7-4EDC-B083-4A57F7432B2E}">
      <dsp:nvSpPr>
        <dsp:cNvPr id="0" name=""/>
        <dsp:cNvSpPr/>
      </dsp:nvSpPr>
      <dsp:spPr>
        <a:xfrm>
          <a:off x="4731056" y="1733619"/>
          <a:ext cx="2069467" cy="71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709"/>
              </a:lnTo>
              <a:lnTo>
                <a:pt x="2069467" y="349709"/>
              </a:lnTo>
              <a:lnTo>
                <a:pt x="2069467" y="71085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B51C0-98B8-44F4-9B6F-648503BDFE09}">
      <dsp:nvSpPr>
        <dsp:cNvPr id="0" name=""/>
        <dsp:cNvSpPr/>
      </dsp:nvSpPr>
      <dsp:spPr>
        <a:xfrm>
          <a:off x="2638750" y="1733619"/>
          <a:ext cx="2092305" cy="710854"/>
        </a:xfrm>
        <a:custGeom>
          <a:avLst/>
          <a:gdLst/>
          <a:ahLst/>
          <a:cxnLst/>
          <a:rect l="0" t="0" r="0" b="0"/>
          <a:pathLst>
            <a:path>
              <a:moveTo>
                <a:pt x="2092305" y="0"/>
              </a:moveTo>
              <a:lnTo>
                <a:pt x="2092305" y="349709"/>
              </a:lnTo>
              <a:lnTo>
                <a:pt x="0" y="349709"/>
              </a:lnTo>
              <a:lnTo>
                <a:pt x="0" y="71085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01273-EA7F-4A06-86D6-36D9E60635C9}">
      <dsp:nvSpPr>
        <dsp:cNvPr id="0" name=""/>
        <dsp:cNvSpPr/>
      </dsp:nvSpPr>
      <dsp:spPr>
        <a:xfrm>
          <a:off x="3011315" y="13878"/>
          <a:ext cx="3439481" cy="1719740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Warunki uzyskania zwolnienia</a:t>
          </a:r>
        </a:p>
      </dsp:txBody>
      <dsp:txXfrm>
        <a:off x="3011315" y="13878"/>
        <a:ext cx="3439481" cy="1719740"/>
      </dsp:txXfrm>
    </dsp:sp>
    <dsp:sp modelId="{414BA0BA-9DBF-45C3-8A8F-1643BEDF0624}">
      <dsp:nvSpPr>
        <dsp:cNvPr id="0" name=""/>
        <dsp:cNvSpPr/>
      </dsp:nvSpPr>
      <dsp:spPr>
        <a:xfrm>
          <a:off x="919009" y="2444474"/>
          <a:ext cx="3439481" cy="1719740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Złożenie deklaracji rozliczeniowych lub imiennych raportów miesięcznych za marzec, kwiecień i maj 2020 r. do 30 czerwca 2020 r.</a:t>
          </a:r>
        </a:p>
      </dsp:txBody>
      <dsp:txXfrm>
        <a:off x="919009" y="2444474"/>
        <a:ext cx="3439481" cy="1719740"/>
      </dsp:txXfrm>
    </dsp:sp>
    <dsp:sp modelId="{A93CA597-FF83-464C-AA53-656816DD50F5}">
      <dsp:nvSpPr>
        <dsp:cNvPr id="0" name=""/>
        <dsp:cNvSpPr/>
      </dsp:nvSpPr>
      <dsp:spPr>
        <a:xfrm>
          <a:off x="5080783" y="2444474"/>
          <a:ext cx="3439481" cy="1719740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Wniosek należy złożyć najpóźniej do 30 czerwca 2020 r do ZUS</a:t>
          </a:r>
        </a:p>
      </dsp:txBody>
      <dsp:txXfrm>
        <a:off x="5080783" y="2444474"/>
        <a:ext cx="3439481" cy="17197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4DB82-84C2-48C4-BCDD-908C16A68C72}">
      <dsp:nvSpPr>
        <dsp:cNvPr id="0" name=""/>
        <dsp:cNvSpPr/>
      </dsp:nvSpPr>
      <dsp:spPr>
        <a:xfrm>
          <a:off x="1537982" y="3061"/>
          <a:ext cx="3324969" cy="1994981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Musi istnieć możliwość porównania dowolnych 2 kolejnych miesięcy przypadających w okresie pomiędzy 1 stycznia 2020 r. a dniem złożenia wniosku, a więc działalność musi być prowadzona co najmniej rok</a:t>
          </a:r>
        </a:p>
      </dsp:txBody>
      <dsp:txXfrm>
        <a:off x="1537982" y="3061"/>
        <a:ext cx="3324969" cy="1994981"/>
      </dsp:txXfrm>
    </dsp:sp>
    <dsp:sp modelId="{61B46833-A647-4639-87E5-832D5BB3B39C}">
      <dsp:nvSpPr>
        <dsp:cNvPr id="0" name=""/>
        <dsp:cNvSpPr/>
      </dsp:nvSpPr>
      <dsp:spPr>
        <a:xfrm>
          <a:off x="5195448" y="3061"/>
          <a:ext cx="3324969" cy="1994981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Dofinansowanie przyznawane jest w przypadku zanotowania spadku obrotów w porównywanych okresach</a:t>
          </a:r>
        </a:p>
      </dsp:txBody>
      <dsp:txXfrm>
        <a:off x="5195448" y="3061"/>
        <a:ext cx="3324969" cy="1994981"/>
      </dsp:txXfrm>
    </dsp:sp>
    <dsp:sp modelId="{A8A70250-4D08-4862-BD22-1E8EEF05930E}">
      <dsp:nvSpPr>
        <dsp:cNvPr id="0" name=""/>
        <dsp:cNvSpPr/>
      </dsp:nvSpPr>
      <dsp:spPr>
        <a:xfrm>
          <a:off x="1537982" y="2330539"/>
          <a:ext cx="3324969" cy="1994981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Wniosek należy złożyć w PUP</a:t>
          </a:r>
        </a:p>
      </dsp:txBody>
      <dsp:txXfrm>
        <a:off x="1537982" y="2330539"/>
        <a:ext cx="3324969" cy="1994981"/>
      </dsp:txXfrm>
    </dsp:sp>
    <dsp:sp modelId="{6FBFD592-5237-40BF-941E-9FE6B161E15C}">
      <dsp:nvSpPr>
        <dsp:cNvPr id="0" name=""/>
        <dsp:cNvSpPr/>
      </dsp:nvSpPr>
      <dsp:spPr>
        <a:xfrm>
          <a:off x="5195448" y="2330539"/>
          <a:ext cx="3324969" cy="1994981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Dofinansowanie przyznawane jest w przypadku spadku obrotów o: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a) Co najmniej 30% - w wysokości 50% minimalnego wynagrodzenia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b) Co najmniej 50 % - w wysokości 70% minimalnego wynagrodzenia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c) Co najmniej 80% - w wysokości 90% minimalnego wynagrodzenia</a:t>
          </a:r>
        </a:p>
      </dsp:txBody>
      <dsp:txXfrm>
        <a:off x="5195448" y="2330539"/>
        <a:ext cx="3324969" cy="19949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7B57A-D31A-454F-8086-E01CB8F0BE54}">
      <dsp:nvSpPr>
        <dsp:cNvPr id="0" name=""/>
        <dsp:cNvSpPr/>
      </dsp:nvSpPr>
      <dsp:spPr>
        <a:xfrm>
          <a:off x="3675062" y="1772383"/>
          <a:ext cx="2011168" cy="698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45"/>
              </a:lnTo>
              <a:lnTo>
                <a:pt x="2011168" y="349045"/>
              </a:lnTo>
              <a:lnTo>
                <a:pt x="2011168" y="69809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61B6A-C503-402A-8145-D7840C67AD83}">
      <dsp:nvSpPr>
        <dsp:cNvPr id="0" name=""/>
        <dsp:cNvSpPr/>
      </dsp:nvSpPr>
      <dsp:spPr>
        <a:xfrm>
          <a:off x="1663894" y="1772383"/>
          <a:ext cx="2011168" cy="698091"/>
        </a:xfrm>
        <a:custGeom>
          <a:avLst/>
          <a:gdLst/>
          <a:ahLst/>
          <a:cxnLst/>
          <a:rect l="0" t="0" r="0" b="0"/>
          <a:pathLst>
            <a:path>
              <a:moveTo>
                <a:pt x="2011168" y="0"/>
              </a:moveTo>
              <a:lnTo>
                <a:pt x="2011168" y="349045"/>
              </a:lnTo>
              <a:lnTo>
                <a:pt x="0" y="349045"/>
              </a:lnTo>
              <a:lnTo>
                <a:pt x="0" y="69809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31658-2F71-4C4E-A535-A14C39AC32BD}">
      <dsp:nvSpPr>
        <dsp:cNvPr id="0" name=""/>
        <dsp:cNvSpPr/>
      </dsp:nvSpPr>
      <dsp:spPr>
        <a:xfrm>
          <a:off x="2012940" y="110260"/>
          <a:ext cx="3324244" cy="1662122"/>
        </a:xfrm>
        <a:prstGeom prst="rect">
          <a:avLst/>
        </a:prstGeom>
        <a:solidFill>
          <a:srgbClr val="428FE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Świadczenie przysługuje w przypadku gdy:</a:t>
          </a:r>
        </a:p>
      </dsp:txBody>
      <dsp:txXfrm>
        <a:off x="2012940" y="110260"/>
        <a:ext cx="3324244" cy="1662122"/>
      </dsp:txXfrm>
    </dsp:sp>
    <dsp:sp modelId="{F72CD2C5-8A19-40AC-89D7-E1A7631E68EE}">
      <dsp:nvSpPr>
        <dsp:cNvPr id="0" name=""/>
        <dsp:cNvSpPr/>
      </dsp:nvSpPr>
      <dsp:spPr>
        <a:xfrm>
          <a:off x="1772" y="2470474"/>
          <a:ext cx="3324244" cy="1662122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Umowa została zawarta przed 1 lutego 2020 r.</a:t>
          </a:r>
        </a:p>
      </dsp:txBody>
      <dsp:txXfrm>
        <a:off x="1772" y="2470474"/>
        <a:ext cx="3324244" cy="1662122"/>
      </dsp:txXfrm>
    </dsp:sp>
    <dsp:sp modelId="{4D590C70-01D3-4CD7-A069-E8E16C5ED5E3}">
      <dsp:nvSpPr>
        <dsp:cNvPr id="0" name=""/>
        <dsp:cNvSpPr/>
      </dsp:nvSpPr>
      <dsp:spPr>
        <a:xfrm>
          <a:off x="4024108" y="2470474"/>
          <a:ext cx="3324244" cy="1662122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Przychód z umowy nie był wyższy niż 300% przeciętnego wynagrodzenia za pracę z poprzedniego kwartału</a:t>
          </a:r>
        </a:p>
      </dsp:txBody>
      <dsp:txXfrm>
        <a:off x="4024108" y="2470474"/>
        <a:ext cx="3324244" cy="16621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27980-21FF-4186-A0A8-2DB71FE9C51A}">
      <dsp:nvSpPr>
        <dsp:cNvPr id="0" name=""/>
        <dsp:cNvSpPr/>
      </dsp:nvSpPr>
      <dsp:spPr>
        <a:xfrm>
          <a:off x="6072187" y="1154944"/>
          <a:ext cx="2789337" cy="484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049"/>
              </a:lnTo>
              <a:lnTo>
                <a:pt x="2789337" y="242049"/>
              </a:lnTo>
              <a:lnTo>
                <a:pt x="2789337" y="48409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7C401-A59B-466E-B68E-BD428099CFD4}">
      <dsp:nvSpPr>
        <dsp:cNvPr id="0" name=""/>
        <dsp:cNvSpPr/>
      </dsp:nvSpPr>
      <dsp:spPr>
        <a:xfrm>
          <a:off x="4641073" y="2791662"/>
          <a:ext cx="509019" cy="994110"/>
        </a:xfrm>
        <a:custGeom>
          <a:avLst/>
          <a:gdLst/>
          <a:ahLst/>
          <a:cxnLst/>
          <a:rect l="0" t="0" r="0" b="0"/>
          <a:pathLst>
            <a:path>
              <a:moveTo>
                <a:pt x="509019" y="0"/>
              </a:moveTo>
              <a:lnTo>
                <a:pt x="509019" y="994110"/>
              </a:lnTo>
              <a:lnTo>
                <a:pt x="0" y="99411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0AC8E-F269-487C-9360-082D1CBCDC28}">
      <dsp:nvSpPr>
        <dsp:cNvPr id="0" name=""/>
        <dsp:cNvSpPr/>
      </dsp:nvSpPr>
      <dsp:spPr>
        <a:xfrm>
          <a:off x="5150092" y="2791662"/>
          <a:ext cx="610703" cy="989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165"/>
              </a:lnTo>
              <a:lnTo>
                <a:pt x="610703" y="98916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F6A01-872E-42F8-8D5D-D99E1B59741A}">
      <dsp:nvSpPr>
        <dsp:cNvPr id="0" name=""/>
        <dsp:cNvSpPr/>
      </dsp:nvSpPr>
      <dsp:spPr>
        <a:xfrm>
          <a:off x="6026467" y="1154944"/>
          <a:ext cx="91440" cy="484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09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866A-BDDE-45F6-9372-42E608A88E5F}">
      <dsp:nvSpPr>
        <dsp:cNvPr id="0" name=""/>
        <dsp:cNvSpPr/>
      </dsp:nvSpPr>
      <dsp:spPr>
        <a:xfrm>
          <a:off x="3282850" y="1154944"/>
          <a:ext cx="2789337" cy="484099"/>
        </a:xfrm>
        <a:custGeom>
          <a:avLst/>
          <a:gdLst/>
          <a:ahLst/>
          <a:cxnLst/>
          <a:rect l="0" t="0" r="0" b="0"/>
          <a:pathLst>
            <a:path>
              <a:moveTo>
                <a:pt x="2789337" y="0"/>
              </a:moveTo>
              <a:lnTo>
                <a:pt x="2789337" y="242049"/>
              </a:lnTo>
              <a:lnTo>
                <a:pt x="0" y="242049"/>
              </a:lnTo>
              <a:lnTo>
                <a:pt x="0" y="48409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EE385-803C-48BB-93C7-927DED221A1A}">
      <dsp:nvSpPr>
        <dsp:cNvPr id="0" name=""/>
        <dsp:cNvSpPr/>
      </dsp:nvSpPr>
      <dsp:spPr>
        <a:xfrm>
          <a:off x="4638675" y="2325"/>
          <a:ext cx="2867023" cy="1152618"/>
        </a:xfrm>
        <a:prstGeom prst="rect">
          <a:avLst/>
        </a:prstGeom>
        <a:solidFill>
          <a:srgbClr val="428FE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Jednorazowe świadczenie postojowe w wysokości 80% minimalnego wynagrodzenia</a:t>
          </a:r>
        </a:p>
      </dsp:txBody>
      <dsp:txXfrm>
        <a:off x="4638675" y="2325"/>
        <a:ext cx="2867023" cy="1152618"/>
      </dsp:txXfrm>
    </dsp:sp>
    <dsp:sp modelId="{D47D38DF-FEF3-46CA-8A2E-C2A33621AF14}">
      <dsp:nvSpPr>
        <dsp:cNvPr id="0" name=""/>
        <dsp:cNvSpPr/>
      </dsp:nvSpPr>
      <dsp:spPr>
        <a:xfrm>
          <a:off x="2130231" y="1639043"/>
          <a:ext cx="2305237" cy="115261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Przedsiębiorca prowadził działalność przed dniem 1 lutego 2020 r.</a:t>
          </a:r>
        </a:p>
      </dsp:txBody>
      <dsp:txXfrm>
        <a:off x="2130231" y="1639043"/>
        <a:ext cx="2305237" cy="1152618"/>
      </dsp:txXfrm>
    </dsp:sp>
    <dsp:sp modelId="{DA2F41D8-0894-4D42-A127-22934666E476}">
      <dsp:nvSpPr>
        <dsp:cNvPr id="0" name=""/>
        <dsp:cNvSpPr/>
      </dsp:nvSpPr>
      <dsp:spPr>
        <a:xfrm>
          <a:off x="4919568" y="1639043"/>
          <a:ext cx="2305237" cy="115261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Przychód uzyskany w miesiącu poprzedzającym miesiąc złożenia wniosku</a:t>
          </a:r>
        </a:p>
      </dsp:txBody>
      <dsp:txXfrm>
        <a:off x="4919568" y="1639043"/>
        <a:ext cx="2305237" cy="1152618"/>
      </dsp:txXfrm>
    </dsp:sp>
    <dsp:sp modelId="{25589FC6-9D11-4F34-9A70-C4B68804B5E3}">
      <dsp:nvSpPr>
        <dsp:cNvPr id="0" name=""/>
        <dsp:cNvSpPr/>
      </dsp:nvSpPr>
      <dsp:spPr>
        <a:xfrm>
          <a:off x="5760796" y="3204519"/>
          <a:ext cx="2305237" cy="115261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nie przekroczył kwoty 300% prognozowanego minimalnego wynagrodzenia brutto w gospodarce narodowej w poprzednim kwartale</a:t>
          </a:r>
        </a:p>
      </dsp:txBody>
      <dsp:txXfrm>
        <a:off x="5760796" y="3204519"/>
        <a:ext cx="2305237" cy="1152618"/>
      </dsp:txXfrm>
    </dsp:sp>
    <dsp:sp modelId="{A2B3760D-17DE-4F34-B38F-863FBE5572A8}">
      <dsp:nvSpPr>
        <dsp:cNvPr id="0" name=""/>
        <dsp:cNvSpPr/>
      </dsp:nvSpPr>
      <dsp:spPr>
        <a:xfrm>
          <a:off x="2335835" y="3209463"/>
          <a:ext cx="2305237" cy="115261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był co najmniej 15 % niższy od przychodu uzyskanego w miesiącu poprzedzającym</a:t>
          </a:r>
        </a:p>
      </dsp:txBody>
      <dsp:txXfrm>
        <a:off x="2335835" y="3209463"/>
        <a:ext cx="2305237" cy="1152618"/>
      </dsp:txXfrm>
    </dsp:sp>
    <dsp:sp modelId="{4221CC4C-FEE2-455F-A070-7AE18ED0644A}">
      <dsp:nvSpPr>
        <dsp:cNvPr id="0" name=""/>
        <dsp:cNvSpPr/>
      </dsp:nvSpPr>
      <dsp:spPr>
        <a:xfrm>
          <a:off x="7708905" y="1639043"/>
          <a:ext cx="2305237" cy="115261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Wniosek należy złożyć do ZUS najpóźniej w terminie 3 miesięcy od dnia, w którym </a:t>
          </a:r>
        </a:p>
      </dsp:txBody>
      <dsp:txXfrm>
        <a:off x="7708905" y="1639043"/>
        <a:ext cx="2305237" cy="1152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09F25-A5B8-41E2-A3E9-6239E4A9CCC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B1BAE-BC9D-4E0D-86AE-D8333F541A32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78C2F-4C7B-4A08-9D80-7EE82BF02D29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A3CA-06DF-4C71-920B-E2779F578CB1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Porozumienie obejmuje</a:t>
          </a:r>
        </a:p>
      </dsp:txBody>
      <dsp:txXfrm>
        <a:off x="2875855" y="1271678"/>
        <a:ext cx="2376289" cy="1188144"/>
      </dsp:txXfrm>
    </dsp:sp>
    <dsp:sp modelId="{AAB6E10D-001D-4CDA-87A8-9CDF4C3E1729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Grupy zawodowe objęte przestojem/obniżonym wymiarem czasu pracy</a:t>
          </a:r>
        </a:p>
      </dsp:txBody>
      <dsp:txXfrm>
        <a:off x="545" y="2958843"/>
        <a:ext cx="2376289" cy="1188144"/>
      </dsp:txXfrm>
    </dsp:sp>
    <dsp:sp modelId="{FCF49305-A02E-4331-8F8E-06ABEEE588D0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Obniżony wymiar czasu pracy</a:t>
          </a:r>
        </a:p>
      </dsp:txBody>
      <dsp:txXfrm>
        <a:off x="2875855" y="2958843"/>
        <a:ext cx="2376289" cy="1188144"/>
      </dsp:txXfrm>
    </dsp:sp>
    <dsp:sp modelId="{6031333A-3410-4472-BC91-DA3BC75D44F4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Okres obowiązywania</a:t>
          </a:r>
        </a:p>
      </dsp:txBody>
      <dsp:txXfrm>
        <a:off x="5751165" y="2958843"/>
        <a:ext cx="2376289" cy="1188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78BD8-447D-470C-9377-12C9FB74DE40}">
      <dsp:nvSpPr>
        <dsp:cNvPr id="0" name=""/>
        <dsp:cNvSpPr/>
      </dsp:nvSpPr>
      <dsp:spPr>
        <a:xfrm>
          <a:off x="3741737" y="1880350"/>
          <a:ext cx="2047655" cy="710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378"/>
              </a:lnTo>
              <a:lnTo>
                <a:pt x="2047655" y="355378"/>
              </a:lnTo>
              <a:lnTo>
                <a:pt x="2047655" y="71075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8B6FC-07EA-454B-92B6-7D018E9BE5D3}">
      <dsp:nvSpPr>
        <dsp:cNvPr id="0" name=""/>
        <dsp:cNvSpPr/>
      </dsp:nvSpPr>
      <dsp:spPr>
        <a:xfrm>
          <a:off x="1694081" y="1880350"/>
          <a:ext cx="2047655" cy="710756"/>
        </a:xfrm>
        <a:custGeom>
          <a:avLst/>
          <a:gdLst/>
          <a:ahLst/>
          <a:cxnLst/>
          <a:rect l="0" t="0" r="0" b="0"/>
          <a:pathLst>
            <a:path>
              <a:moveTo>
                <a:pt x="2047655" y="0"/>
              </a:moveTo>
              <a:lnTo>
                <a:pt x="2047655" y="355378"/>
              </a:lnTo>
              <a:lnTo>
                <a:pt x="0" y="355378"/>
              </a:lnTo>
              <a:lnTo>
                <a:pt x="0" y="71075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8D653-A6AE-4567-90E9-BBF9116E8057}">
      <dsp:nvSpPr>
        <dsp:cNvPr id="0" name=""/>
        <dsp:cNvSpPr/>
      </dsp:nvSpPr>
      <dsp:spPr>
        <a:xfrm>
          <a:off x="2049459" y="188073"/>
          <a:ext cx="3384555" cy="1692277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Warunki skorzystania z pomocy</a:t>
          </a:r>
        </a:p>
      </dsp:txBody>
      <dsp:txXfrm>
        <a:off x="2049459" y="188073"/>
        <a:ext cx="3384555" cy="1692277"/>
      </dsp:txXfrm>
    </dsp:sp>
    <dsp:sp modelId="{FA45B2A2-63E9-4F59-B351-698F3CB5D8FE}">
      <dsp:nvSpPr>
        <dsp:cNvPr id="0" name=""/>
        <dsp:cNvSpPr/>
      </dsp:nvSpPr>
      <dsp:spPr>
        <a:xfrm>
          <a:off x="1804" y="2591107"/>
          <a:ext cx="3384555" cy="1692277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Niezaleganie wobec ZUS i US</a:t>
          </a:r>
        </a:p>
      </dsp:txBody>
      <dsp:txXfrm>
        <a:off x="1804" y="2591107"/>
        <a:ext cx="3384555" cy="1692277"/>
      </dsp:txXfrm>
    </dsp:sp>
    <dsp:sp modelId="{85C08604-258A-4C3A-B597-CD2FC9F4453C}">
      <dsp:nvSpPr>
        <dsp:cNvPr id="0" name=""/>
        <dsp:cNvSpPr/>
      </dsp:nvSpPr>
      <dsp:spPr>
        <a:xfrm>
          <a:off x="4097115" y="2591107"/>
          <a:ext cx="3384555" cy="1692277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Brak przesłanek do ogłoszenia stanu upadłości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(stan niewypłacalności)</a:t>
          </a:r>
        </a:p>
      </dsp:txBody>
      <dsp:txXfrm>
        <a:off x="4097115" y="2591107"/>
        <a:ext cx="3384555" cy="1692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541A1-0B0D-42ED-BF1F-7A75243629AD}">
      <dsp:nvSpPr>
        <dsp:cNvPr id="0" name=""/>
        <dsp:cNvSpPr/>
      </dsp:nvSpPr>
      <dsp:spPr>
        <a:xfrm>
          <a:off x="705984" y="1661"/>
          <a:ext cx="3320114" cy="1992068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Dofinansowanie części kosztów wynagrodzeń oraz składek ZUS przyznawane jest na podstawie umowy zawartej ze starostą</a:t>
          </a:r>
        </a:p>
      </dsp:txBody>
      <dsp:txXfrm>
        <a:off x="705984" y="1661"/>
        <a:ext cx="3320114" cy="1992068"/>
      </dsp:txXfrm>
    </dsp:sp>
    <dsp:sp modelId="{5142E0CF-1F77-4EFC-B30E-9EFB49D708EF}">
      <dsp:nvSpPr>
        <dsp:cNvPr id="0" name=""/>
        <dsp:cNvSpPr/>
      </dsp:nvSpPr>
      <dsp:spPr>
        <a:xfrm>
          <a:off x="4358110" y="1661"/>
          <a:ext cx="3320114" cy="1992068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Wniosek składany jest do </a:t>
          </a:r>
          <a:r>
            <a:rPr lang="pl-PL" sz="2000" b="1" u="sng" kern="1200" dirty="0"/>
            <a:t>PUP</a:t>
          </a:r>
          <a:r>
            <a:rPr lang="pl-PL" sz="2000" b="1" kern="1200" dirty="0"/>
            <a:t> </a:t>
          </a:r>
          <a:r>
            <a:rPr lang="pl-PL" sz="2000" kern="1200" dirty="0"/>
            <a:t>w terminie 14 dni od dnia ogłoszenia naboru</a:t>
          </a:r>
        </a:p>
      </dsp:txBody>
      <dsp:txXfrm>
        <a:off x="4358110" y="1661"/>
        <a:ext cx="3320114" cy="1992068"/>
      </dsp:txXfrm>
    </dsp:sp>
    <dsp:sp modelId="{E84C32F1-19AA-4037-BE40-DD0DB23E1248}">
      <dsp:nvSpPr>
        <dsp:cNvPr id="0" name=""/>
        <dsp:cNvSpPr/>
      </dsp:nvSpPr>
      <dsp:spPr>
        <a:xfrm>
          <a:off x="2532047" y="2325741"/>
          <a:ext cx="3320114" cy="1992068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u="none" kern="1200" dirty="0"/>
            <a:t>Jeżeli przedsiębiorca skorzysta z dofinansowania, jest obowiązany utrzymać zatrudnienie przez okres dofinansowania (3 miesiące) i kolejne 3 miesiące po ustaniu dofinansowania</a:t>
          </a:r>
        </a:p>
      </dsp:txBody>
      <dsp:txXfrm>
        <a:off x="2532047" y="2325741"/>
        <a:ext cx="3320114" cy="1992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3C01A-B531-4344-9AD8-D1DDE18F316A}">
      <dsp:nvSpPr>
        <dsp:cNvPr id="0" name=""/>
        <dsp:cNvSpPr/>
      </dsp:nvSpPr>
      <dsp:spPr>
        <a:xfrm>
          <a:off x="4697343" y="2393145"/>
          <a:ext cx="3323404" cy="576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94"/>
              </a:lnTo>
              <a:lnTo>
                <a:pt x="3323404" y="288394"/>
              </a:lnTo>
              <a:lnTo>
                <a:pt x="3323404" y="5767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03233-7EE8-450D-9EA4-0B185397F743}">
      <dsp:nvSpPr>
        <dsp:cNvPr id="0" name=""/>
        <dsp:cNvSpPr/>
      </dsp:nvSpPr>
      <dsp:spPr>
        <a:xfrm>
          <a:off x="4651623" y="2393145"/>
          <a:ext cx="91440" cy="576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67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0CB9E-F121-471E-9A3A-CB90B1941352}">
      <dsp:nvSpPr>
        <dsp:cNvPr id="0" name=""/>
        <dsp:cNvSpPr/>
      </dsp:nvSpPr>
      <dsp:spPr>
        <a:xfrm>
          <a:off x="1373938" y="2393145"/>
          <a:ext cx="3323404" cy="576789"/>
        </a:xfrm>
        <a:custGeom>
          <a:avLst/>
          <a:gdLst/>
          <a:ahLst/>
          <a:cxnLst/>
          <a:rect l="0" t="0" r="0" b="0"/>
          <a:pathLst>
            <a:path>
              <a:moveTo>
                <a:pt x="3323404" y="0"/>
              </a:moveTo>
              <a:lnTo>
                <a:pt x="3323404" y="288394"/>
              </a:lnTo>
              <a:lnTo>
                <a:pt x="0" y="288394"/>
              </a:lnTo>
              <a:lnTo>
                <a:pt x="0" y="5767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5CB04-2804-4A81-8655-A4A2E8F8D224}">
      <dsp:nvSpPr>
        <dsp:cNvPr id="0" name=""/>
        <dsp:cNvSpPr/>
      </dsp:nvSpPr>
      <dsp:spPr>
        <a:xfrm>
          <a:off x="3324035" y="1019838"/>
          <a:ext cx="2746615" cy="1373307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Uprawnienia przyznane przedsiębiorcy, u którego wystąpił spadek obrotów</a:t>
          </a:r>
        </a:p>
      </dsp:txBody>
      <dsp:txXfrm>
        <a:off x="3324035" y="1019838"/>
        <a:ext cx="2746615" cy="1373307"/>
      </dsp:txXfrm>
    </dsp:sp>
    <dsp:sp modelId="{CBD67CDA-99A4-411A-9F51-C96B140C8729}">
      <dsp:nvSpPr>
        <dsp:cNvPr id="0" name=""/>
        <dsp:cNvSpPr/>
      </dsp:nvSpPr>
      <dsp:spPr>
        <a:xfrm>
          <a:off x="630" y="2969935"/>
          <a:ext cx="2746615" cy="1373307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Ograniczenie nieprzerwanego odpoczynku dobowego</a:t>
          </a:r>
        </a:p>
      </dsp:txBody>
      <dsp:txXfrm>
        <a:off x="630" y="2969935"/>
        <a:ext cx="2746615" cy="1373307"/>
      </dsp:txXfrm>
    </dsp:sp>
    <dsp:sp modelId="{67C8014C-B89C-48E0-AA81-A65F290AD025}">
      <dsp:nvSpPr>
        <dsp:cNvPr id="0" name=""/>
        <dsp:cNvSpPr/>
      </dsp:nvSpPr>
      <dsp:spPr>
        <a:xfrm>
          <a:off x="3324035" y="2969935"/>
          <a:ext cx="2746615" cy="1373307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Zawarcie porozumienia o stosowaniu równoważnego systemu czasu pracy</a:t>
          </a:r>
        </a:p>
      </dsp:txBody>
      <dsp:txXfrm>
        <a:off x="3324035" y="2969935"/>
        <a:ext cx="2746615" cy="1373307"/>
      </dsp:txXfrm>
    </dsp:sp>
    <dsp:sp modelId="{07A877F2-DF64-437E-AC76-4CA9ED8F11E9}">
      <dsp:nvSpPr>
        <dsp:cNvPr id="0" name=""/>
        <dsp:cNvSpPr/>
      </dsp:nvSpPr>
      <dsp:spPr>
        <a:xfrm>
          <a:off x="6647440" y="2969935"/>
          <a:ext cx="2746615" cy="1373307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Zawarcie porozumienia o stosowaniu mniej korzystnych warunków zatrudnienia niż wynikające z umów</a:t>
          </a:r>
        </a:p>
      </dsp:txBody>
      <dsp:txXfrm>
        <a:off x="6647440" y="2969935"/>
        <a:ext cx="2746615" cy="1373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43D65-059A-48B9-83C6-C35809B779D7}">
      <dsp:nvSpPr>
        <dsp:cNvPr id="0" name=""/>
        <dsp:cNvSpPr/>
      </dsp:nvSpPr>
      <dsp:spPr>
        <a:xfrm>
          <a:off x="6105176" y="1662376"/>
          <a:ext cx="5700198" cy="342011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Dopuszczenie udziału w zgromadzeniu wspólników i akcjonariuszy przy wykorzystaniu środków komunikacji elektronicznej</a:t>
          </a:r>
        </a:p>
      </dsp:txBody>
      <dsp:txXfrm>
        <a:off x="6105176" y="1662376"/>
        <a:ext cx="5700198" cy="3420118"/>
      </dsp:txXfrm>
    </dsp:sp>
    <dsp:sp modelId="{6CA56649-7782-407B-86AF-150957AAD44A}">
      <dsp:nvSpPr>
        <dsp:cNvPr id="0" name=""/>
        <dsp:cNvSpPr/>
      </dsp:nvSpPr>
      <dsp:spPr>
        <a:xfrm>
          <a:off x="177141" y="1652321"/>
          <a:ext cx="5700198" cy="3420118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Dopuszczenie możliwości uczestnictwa w posiedzeniach zarządu i rady nadzorczej przy wykorzystaniu środków bezpośredniego porozumiewania się na odległość, z możliwością podejmowania uchwał</a:t>
          </a:r>
        </a:p>
      </dsp:txBody>
      <dsp:txXfrm>
        <a:off x="177141" y="1652321"/>
        <a:ext cx="5700198" cy="3420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F917A-DCE3-4012-8EDE-5D0A6AEEE53A}">
      <dsp:nvSpPr>
        <dsp:cNvPr id="0" name=""/>
        <dsp:cNvSpPr/>
      </dsp:nvSpPr>
      <dsp:spPr>
        <a:xfrm>
          <a:off x="5240337" y="2556826"/>
          <a:ext cx="3707576" cy="65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71"/>
              </a:lnTo>
              <a:lnTo>
                <a:pt x="3707576" y="332471"/>
              </a:lnTo>
              <a:lnTo>
                <a:pt x="3707576" y="65420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BEC0E-8B55-4468-A2DB-B7D0E110C5D9}">
      <dsp:nvSpPr>
        <dsp:cNvPr id="0" name=""/>
        <dsp:cNvSpPr/>
      </dsp:nvSpPr>
      <dsp:spPr>
        <a:xfrm>
          <a:off x="5194617" y="2556826"/>
          <a:ext cx="91440" cy="654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420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20A56-D725-4CC8-AF44-A6728BF195FC}">
      <dsp:nvSpPr>
        <dsp:cNvPr id="0" name=""/>
        <dsp:cNvSpPr/>
      </dsp:nvSpPr>
      <dsp:spPr>
        <a:xfrm>
          <a:off x="1532760" y="2556826"/>
          <a:ext cx="3707576" cy="654203"/>
        </a:xfrm>
        <a:custGeom>
          <a:avLst/>
          <a:gdLst/>
          <a:ahLst/>
          <a:cxnLst/>
          <a:rect l="0" t="0" r="0" b="0"/>
          <a:pathLst>
            <a:path>
              <a:moveTo>
                <a:pt x="3707576" y="0"/>
              </a:moveTo>
              <a:lnTo>
                <a:pt x="3707576" y="332471"/>
              </a:lnTo>
              <a:lnTo>
                <a:pt x="0" y="332471"/>
              </a:lnTo>
              <a:lnTo>
                <a:pt x="0" y="65420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994A3-0E20-4DFA-85DE-08F3EC5A5163}">
      <dsp:nvSpPr>
        <dsp:cNvPr id="0" name=""/>
        <dsp:cNvSpPr/>
      </dsp:nvSpPr>
      <dsp:spPr>
        <a:xfrm>
          <a:off x="3708280" y="1024769"/>
          <a:ext cx="3064113" cy="153205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Zwolnienie ze składek ZUS</a:t>
          </a:r>
        </a:p>
      </dsp:txBody>
      <dsp:txXfrm>
        <a:off x="3708280" y="1024769"/>
        <a:ext cx="3064113" cy="1532056"/>
      </dsp:txXfrm>
    </dsp:sp>
    <dsp:sp modelId="{EB4222E5-BD62-4875-A2BB-028BE2189505}">
      <dsp:nvSpPr>
        <dsp:cNvPr id="0" name=""/>
        <dsp:cNvSpPr/>
      </dsp:nvSpPr>
      <dsp:spPr>
        <a:xfrm>
          <a:off x="703" y="3211029"/>
          <a:ext cx="3064113" cy="1532056"/>
        </a:xfrm>
        <a:prstGeom prst="rect">
          <a:avLst/>
        </a:prstGeom>
        <a:solidFill>
          <a:srgbClr val="428F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Zwolnienie dotyczy podmiotów zgłaszających do ubezpieczenia mniej niż 10 osób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(na dzień 29 lutego 2020 r.)</a:t>
          </a:r>
        </a:p>
      </dsp:txBody>
      <dsp:txXfrm>
        <a:off x="703" y="3211029"/>
        <a:ext cx="3064113" cy="1532056"/>
      </dsp:txXfrm>
    </dsp:sp>
    <dsp:sp modelId="{BAC46702-797C-4795-BC2C-3E18A7AE899F}">
      <dsp:nvSpPr>
        <dsp:cNvPr id="0" name=""/>
        <dsp:cNvSpPr/>
      </dsp:nvSpPr>
      <dsp:spPr>
        <a:xfrm>
          <a:off x="3708280" y="3211029"/>
          <a:ext cx="3064113" cy="1820083"/>
        </a:xfrm>
        <a:prstGeom prst="rect">
          <a:avLst/>
        </a:prstGeom>
        <a:solidFill>
          <a:srgbClr val="428F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Warunkiem zwolnienia jest złożenie deklaracji rozliczeniowych lub imiennych raportów miesięcznych za marzec, kwiecień i maj 2020 r. do 30 czerwca 2020 r.</a:t>
          </a:r>
        </a:p>
      </dsp:txBody>
      <dsp:txXfrm>
        <a:off x="3708280" y="3211029"/>
        <a:ext cx="3064113" cy="1820083"/>
      </dsp:txXfrm>
    </dsp:sp>
    <dsp:sp modelId="{69B42FD4-BE18-4B82-889A-D44EA6DC1627}">
      <dsp:nvSpPr>
        <dsp:cNvPr id="0" name=""/>
        <dsp:cNvSpPr/>
      </dsp:nvSpPr>
      <dsp:spPr>
        <a:xfrm>
          <a:off x="7415857" y="3211029"/>
          <a:ext cx="3064113" cy="1532056"/>
        </a:xfrm>
        <a:prstGeom prst="rect">
          <a:avLst/>
        </a:prstGeom>
        <a:solidFill>
          <a:srgbClr val="428F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Wniosek składa się najpóźniej do 30 czerwca 2020 r. do ZUS</a:t>
          </a:r>
        </a:p>
      </dsp:txBody>
      <dsp:txXfrm>
        <a:off x="7415857" y="3211029"/>
        <a:ext cx="3064113" cy="15320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E89C-7718-4F52-911B-088D47EFEBBD}">
      <dsp:nvSpPr>
        <dsp:cNvPr id="0" name=""/>
        <dsp:cNvSpPr/>
      </dsp:nvSpPr>
      <dsp:spPr>
        <a:xfrm>
          <a:off x="4886187" y="2386521"/>
          <a:ext cx="3457013" cy="599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88"/>
              </a:lnTo>
              <a:lnTo>
                <a:pt x="3457013" y="299988"/>
              </a:lnTo>
              <a:lnTo>
                <a:pt x="3457013" y="59997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C1927-6FB5-4535-8DBE-0790224E30D1}">
      <dsp:nvSpPr>
        <dsp:cNvPr id="0" name=""/>
        <dsp:cNvSpPr/>
      </dsp:nvSpPr>
      <dsp:spPr>
        <a:xfrm>
          <a:off x="4840467" y="2386521"/>
          <a:ext cx="91440" cy="599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97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72B6E-D44C-4769-AB65-43DE43459161}">
      <dsp:nvSpPr>
        <dsp:cNvPr id="0" name=""/>
        <dsp:cNvSpPr/>
      </dsp:nvSpPr>
      <dsp:spPr>
        <a:xfrm>
          <a:off x="1429173" y="2386521"/>
          <a:ext cx="3457013" cy="599977"/>
        </a:xfrm>
        <a:custGeom>
          <a:avLst/>
          <a:gdLst/>
          <a:ahLst/>
          <a:cxnLst/>
          <a:rect l="0" t="0" r="0" b="0"/>
          <a:pathLst>
            <a:path>
              <a:moveTo>
                <a:pt x="3457013" y="0"/>
              </a:moveTo>
              <a:lnTo>
                <a:pt x="3457013" y="299988"/>
              </a:lnTo>
              <a:lnTo>
                <a:pt x="0" y="299988"/>
              </a:lnTo>
              <a:lnTo>
                <a:pt x="0" y="59997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EE0C2-1EDD-48C2-AC56-3DBA747EF480}">
      <dsp:nvSpPr>
        <dsp:cNvPr id="0" name=""/>
        <dsp:cNvSpPr/>
      </dsp:nvSpPr>
      <dsp:spPr>
        <a:xfrm>
          <a:off x="3457669" y="958003"/>
          <a:ext cx="2857035" cy="1428517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Warunki przyznania pożyczki</a:t>
          </a:r>
        </a:p>
      </dsp:txBody>
      <dsp:txXfrm>
        <a:off x="3457669" y="958003"/>
        <a:ext cx="2857035" cy="1428517"/>
      </dsp:txXfrm>
    </dsp:sp>
    <dsp:sp modelId="{D3664F7A-7876-4F40-B783-0D34A2B86F23}">
      <dsp:nvSpPr>
        <dsp:cNvPr id="0" name=""/>
        <dsp:cNvSpPr/>
      </dsp:nvSpPr>
      <dsp:spPr>
        <a:xfrm>
          <a:off x="656" y="2986498"/>
          <a:ext cx="2857035" cy="1428517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Działalność gospodarcza była prowadzona przed dniem 1 marca 2020 r.</a:t>
          </a:r>
        </a:p>
      </dsp:txBody>
      <dsp:txXfrm>
        <a:off x="656" y="2986498"/>
        <a:ext cx="2857035" cy="1428517"/>
      </dsp:txXfrm>
    </dsp:sp>
    <dsp:sp modelId="{0A3E6082-0033-4971-B787-B8DA60F620C4}">
      <dsp:nvSpPr>
        <dsp:cNvPr id="0" name=""/>
        <dsp:cNvSpPr/>
      </dsp:nvSpPr>
      <dsp:spPr>
        <a:xfrm>
          <a:off x="3457669" y="2986498"/>
          <a:ext cx="2857035" cy="1428517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Stałe oprocentowanie pożyczki wynosi 0,05 stopy redyskonta weksli przyjmowanych przez NBP </a:t>
          </a:r>
        </a:p>
      </dsp:txBody>
      <dsp:txXfrm>
        <a:off x="3457669" y="2986498"/>
        <a:ext cx="2857035" cy="1428517"/>
      </dsp:txXfrm>
    </dsp:sp>
    <dsp:sp modelId="{8169E80C-48D9-4B88-84B3-901E900860F3}">
      <dsp:nvSpPr>
        <dsp:cNvPr id="0" name=""/>
        <dsp:cNvSpPr/>
      </dsp:nvSpPr>
      <dsp:spPr>
        <a:xfrm>
          <a:off x="6914682" y="2986498"/>
          <a:ext cx="2857035" cy="1428517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Wniosek składa się do PUP. Spłata musi zostać dokonana w ciągu 12 miesięcy</a:t>
          </a:r>
        </a:p>
      </dsp:txBody>
      <dsp:txXfrm>
        <a:off x="6914682" y="2986498"/>
        <a:ext cx="2857035" cy="14285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C0F32-B852-4014-A04C-A0B3D5FD16EF}">
      <dsp:nvSpPr>
        <dsp:cNvPr id="0" name=""/>
        <dsp:cNvSpPr/>
      </dsp:nvSpPr>
      <dsp:spPr>
        <a:xfrm>
          <a:off x="0" y="61846"/>
          <a:ext cx="3044031" cy="1826418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Zwolnienie z podatku dochodowego świadczenia postojowego</a:t>
          </a:r>
        </a:p>
      </dsp:txBody>
      <dsp:txXfrm>
        <a:off x="0" y="61846"/>
        <a:ext cx="3044031" cy="1826418"/>
      </dsp:txXfrm>
    </dsp:sp>
    <dsp:sp modelId="{3B0C480F-B1C1-48CC-AA0B-7D7FC24F8A61}">
      <dsp:nvSpPr>
        <dsp:cNvPr id="0" name=""/>
        <dsp:cNvSpPr/>
      </dsp:nvSpPr>
      <dsp:spPr>
        <a:xfrm>
          <a:off x="3329957" y="80311"/>
          <a:ext cx="3044031" cy="1826418"/>
        </a:xfrm>
        <a:prstGeom prst="rect">
          <a:avLst/>
        </a:prstGeom>
        <a:solidFill>
          <a:srgbClr val="50A4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Odroczenie terminu płatności lub rozłożenia na raty należności z tytułu składek</a:t>
          </a:r>
        </a:p>
      </dsp:txBody>
      <dsp:txXfrm>
        <a:off x="3329957" y="80311"/>
        <a:ext cx="3044031" cy="1826418"/>
      </dsp:txXfrm>
    </dsp:sp>
    <dsp:sp modelId="{526B203D-644C-45B0-8E33-353DF4310A21}">
      <dsp:nvSpPr>
        <dsp:cNvPr id="0" name=""/>
        <dsp:cNvSpPr/>
      </dsp:nvSpPr>
      <dsp:spPr>
        <a:xfrm>
          <a:off x="6696868" y="61846"/>
          <a:ext cx="3044031" cy="1826418"/>
        </a:xfrm>
        <a:prstGeom prst="rect">
          <a:avLst/>
        </a:prstGeom>
        <a:solidFill>
          <a:srgbClr val="9BA8B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Wniosek o odroczenie terminu płatności podatku, zaległości podatkowych lub odsetek od niezapłaconych w terminie zaliczek na podatek</a:t>
          </a:r>
        </a:p>
      </dsp:txBody>
      <dsp:txXfrm>
        <a:off x="6696868" y="61846"/>
        <a:ext cx="3044031" cy="1826418"/>
      </dsp:txXfrm>
    </dsp:sp>
    <dsp:sp modelId="{0BB9F4E9-C9DA-4D95-953B-26123849DA6F}">
      <dsp:nvSpPr>
        <dsp:cNvPr id="0" name=""/>
        <dsp:cNvSpPr/>
      </dsp:nvSpPr>
      <dsp:spPr>
        <a:xfrm>
          <a:off x="1674217" y="2192668"/>
          <a:ext cx="3044031" cy="1826418"/>
        </a:xfrm>
        <a:prstGeom prst="rect">
          <a:avLst/>
        </a:prstGeom>
        <a:solidFill>
          <a:srgbClr val="428FE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Możliwość ubiegania się o mikropożyczkę</a:t>
          </a:r>
        </a:p>
      </dsp:txBody>
      <dsp:txXfrm>
        <a:off x="1674217" y="2192668"/>
        <a:ext cx="3044031" cy="1826418"/>
      </dsp:txXfrm>
    </dsp:sp>
    <dsp:sp modelId="{3CA8813F-B9BD-4AC0-9678-6A173C9FF162}">
      <dsp:nvSpPr>
        <dsp:cNvPr id="0" name=""/>
        <dsp:cNvSpPr/>
      </dsp:nvSpPr>
      <dsp:spPr>
        <a:xfrm>
          <a:off x="5022651" y="2192668"/>
          <a:ext cx="3044031" cy="1826418"/>
        </a:xfrm>
        <a:prstGeom prst="rect">
          <a:avLst/>
        </a:prstGeom>
        <a:solidFill>
          <a:srgbClr val="9BA8B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Jednorazowe świadczenie postojowe</a:t>
          </a:r>
        </a:p>
      </dsp:txBody>
      <dsp:txXfrm>
        <a:off x="5022651" y="2192668"/>
        <a:ext cx="3044031" cy="182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5750DD-DFAA-7B4E-BEC4-86CCD5E2A780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C962B7-6910-6D47-98D9-30FA3671FEC1}" type="datetime1">
              <a:rPr lang="pl-PL" smtClean="0"/>
              <a:t>08.04.2020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6318C3-30C0-EF49-BF08-0AF26C9F62E4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7D76F2-D720-2F46-B28C-A9B6F4009BA8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088093-95C4-014F-AB7D-3F6F03A60F11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0613F5-AC73-624D-9FCC-D919210C2F42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DB32A-02BF-2546-B589-F9BEE41B9DBB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FD0FD9-6108-6640-990C-69D8BC58235E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B2E2A-9948-8F4C-8149-AF51AF9396BD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668F1-79C2-6B40-A4CD-3844D692E65C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8C8966-1CC3-DC43-8152-94AF7AF11846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F2D4798-271F-464B-85B1-DDFF77BBDE17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98CE19C-16C4-7544-AD8F-3E4AB173125A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A16EB041-F9A6-604C-81FE-9393F46B1D12}" type="datetime1">
              <a:rPr lang="pl-PL" smtClean="0"/>
              <a:t>08.04.2020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uro@krpmlegal.p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algn="ctr"/>
            <a:r>
              <a:rPr lang="pl-PL" sz="4000" b="1" dirty="0">
                <a:latin typeface="Verdana" panose="020B0604030504040204" pitchFamily="34" charset="0"/>
                <a:ea typeface="Verdana" panose="020B0604030504040204" pitchFamily="34" charset="0"/>
              </a:rPr>
              <a:t>Tarcza antykryzysowa – wsparcie dla przedsiębiorców w związku z epidemią SARS CoV-2</a:t>
            </a:r>
            <a:endParaRPr lang="pl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az 4" descr="Obraz, na którym znajduje się budynek i ławka do siedzenia&#10;&#10;Automatycznie generowany 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D3F9C819-75C4-9743-AE51-E7E45711F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43" y="4590366"/>
            <a:ext cx="2176193" cy="217619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C53ED6-FF98-2847-AB10-BEAB7E2375BC}"/>
              </a:ext>
            </a:extLst>
          </p:cNvPr>
          <p:cNvSpPr txBox="1"/>
          <p:nvPr/>
        </p:nvSpPr>
        <p:spPr>
          <a:xfrm>
            <a:off x="8149590" y="4672739"/>
            <a:ext cx="3393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Radca prawny Martyna Michta </a:t>
            </a:r>
          </a:p>
          <a:p>
            <a:r>
              <a:rPr lang="pl-PL" dirty="0">
                <a:hlinkClick r:id="rId4"/>
              </a:rPr>
              <a:t>biuro@krpmlegal.pl</a:t>
            </a:r>
            <a:endParaRPr lang="pl-PL" dirty="0"/>
          </a:p>
          <a:p>
            <a:r>
              <a:rPr lang="pl-PL" dirty="0"/>
              <a:t>724494840 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88809-F7F1-4B1D-B8F0-6DC70F77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Dodatkowe uprawnienia przedsiębiorcy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D0D5F0-1FF4-4B52-AE93-6812CCF8A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683435"/>
              </p:ext>
            </p:extLst>
          </p:nvPr>
        </p:nvGraphicFramePr>
        <p:xfrm>
          <a:off x="1202635" y="1011981"/>
          <a:ext cx="9394687" cy="536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EABFCEE-B8B9-46E9-B13F-4C25269C9409}"/>
              </a:ext>
            </a:extLst>
          </p:cNvPr>
          <p:cNvSpPr txBox="1"/>
          <p:nvPr/>
        </p:nvSpPr>
        <p:spPr>
          <a:xfrm>
            <a:off x="1950279" y="5522853"/>
            <a:ext cx="864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Porozumienie zawiera się z organizacjami zawodowymi lub przedstawicielami pracowników. Kopię porozumienia przesyła się do PIP w terminie 5 dni od zawarcia.</a:t>
            </a:r>
          </a:p>
        </p:txBody>
      </p:sp>
    </p:spTree>
    <p:extLst>
      <p:ext uri="{BB962C8B-B14F-4D97-AF65-F5344CB8AC3E}">
        <p14:creationId xmlns:p14="http://schemas.microsoft.com/office/powerpoint/2010/main" val="316907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60422-0348-44D1-86BE-9C0E0E7B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Nieruchomości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5FF7AB-FB86-44C4-890F-01F04B52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pl-PL" dirty="0"/>
              <a:t>Termin uiszczenia opłaty za użytkowanie wieczyste – </a:t>
            </a:r>
            <a:r>
              <a:rPr lang="pl-PL" b="1" dirty="0"/>
              <a:t>do 30 czerwca 2020 r. </a:t>
            </a:r>
          </a:p>
          <a:p>
            <a:pPr lvl="0" algn="just"/>
            <a:r>
              <a:rPr lang="pl-PL" dirty="0"/>
              <a:t>Rada gminy w drodze uchwały może wprowadzić zwolnienia od podatku od nieruchomości dla wybranych grup przedsiębiorców; </a:t>
            </a:r>
          </a:p>
          <a:p>
            <a:pPr lvl="0" algn="just"/>
            <a:r>
              <a:rPr lang="pl-PL" dirty="0"/>
              <a:t>Rada gminy może przedłużyć w drodze uchwały terminy rat podatku od nieruchomości płatnych w kwietniu, maju i czerwcu nie dłużej niż do </a:t>
            </a:r>
            <a:r>
              <a:rPr lang="pl-PL" b="1" dirty="0"/>
              <a:t>30.09.2020 r. </a:t>
            </a:r>
          </a:p>
          <a:p>
            <a:pPr lvl="0" algn="just"/>
            <a:r>
              <a:rPr lang="pl-PL" dirty="0"/>
              <a:t>W odniesieniu do obiektów pow</a:t>
            </a:r>
            <a:r>
              <a:rPr lang="pl-PL" b="1" dirty="0"/>
              <a:t>. 2000 m2 wygasają wzajemne zobowiązania stron umowy najmu</a:t>
            </a:r>
            <a:r>
              <a:rPr lang="pl-PL" dirty="0"/>
              <a:t>, dzierżawy lub innej podobnej umowy (wejście w życie od dnia zakazu)</a:t>
            </a:r>
          </a:p>
          <a:p>
            <a:pPr lvl="0" algn="just"/>
            <a:r>
              <a:rPr lang="pl-PL" dirty="0"/>
              <a:t>Automatyczne </a:t>
            </a:r>
            <a:r>
              <a:rPr lang="pl-PL" b="1" dirty="0"/>
              <a:t>przedłużenie umów najmu lokali </a:t>
            </a:r>
            <a:r>
              <a:rPr lang="pl-PL" dirty="0"/>
              <a:t>(z pewnymi </a:t>
            </a:r>
            <a:r>
              <a:rPr lang="pl-PL" dirty="0" err="1"/>
              <a:t>wyłączeniami</a:t>
            </a:r>
            <a:r>
              <a:rPr lang="pl-PL" dirty="0"/>
              <a:t>) do dnia 30.06.2020 r. + zakaz wypowiadania umów najmu i wysokości czynszu najmu (z pewnymi </a:t>
            </a:r>
            <a:r>
              <a:rPr lang="pl-PL" dirty="0" err="1"/>
              <a:t>wyłączeniami</a:t>
            </a:r>
            <a:r>
              <a:rPr lang="pl-PL" dirty="0"/>
              <a:t>).</a:t>
            </a:r>
          </a:p>
          <a:p>
            <a:pPr lvl="0" algn="just"/>
            <a:r>
              <a:rPr lang="pl-PL" dirty="0"/>
              <a:t>Należności z tytułu najmu, dzierżawy, użytkowania przypadające Skarbowi Państwa mogą być przez starostę lub prezydenta umarzane lub odraczane lub rozkładane na raty. Na wniosek starosta może również odstąpić od dochodzenia ww. należności.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55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6EEE86-6691-4018-BD0C-D9CFC878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Należności podatkowe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2A9516-C180-4743-BDF1-3A67D4E4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pl-PL" b="1" dirty="0"/>
              <a:t>Zwolnienie od PCC </a:t>
            </a:r>
            <a:r>
              <a:rPr lang="pl-PL" dirty="0"/>
              <a:t>umów pożyczki, gdy pożyczkobiorcą jest przedsiębiorca którego płynność finansowa uległa pogorszeniu; </a:t>
            </a:r>
          </a:p>
          <a:p>
            <a:pPr lvl="0"/>
            <a:r>
              <a:rPr lang="pl-PL" b="1" u="sng" dirty="0"/>
              <a:t>Brak opłaty prolongacyjnej </a:t>
            </a:r>
            <a:r>
              <a:rPr lang="pl-PL" u="sng" dirty="0"/>
              <a:t>przy odroczeniu lub umorzeniu na wniosek podatków stanowiących dochód budżetu państwa oraz składek ZUS</a:t>
            </a:r>
            <a:endParaRPr lang="pl-PL" dirty="0"/>
          </a:p>
          <a:p>
            <a:pPr lvl="0"/>
            <a:r>
              <a:rPr lang="pl-PL" dirty="0"/>
              <a:t>Termin na złożenie sprawozdań finansowych – bez zmian, minister finansów rozporządzeniem może je przedłużyć; </a:t>
            </a:r>
          </a:p>
          <a:p>
            <a:pPr lvl="0"/>
            <a:r>
              <a:rPr lang="pl-PL" b="1" dirty="0"/>
              <a:t>Zawieszenie</a:t>
            </a:r>
            <a:r>
              <a:rPr lang="pl-PL" dirty="0"/>
              <a:t> terminów na zgłaszanie schematów podatkowych (z wyłączeniem schematów transgranicznych); </a:t>
            </a:r>
          </a:p>
          <a:p>
            <a:pPr lvl="0"/>
            <a:r>
              <a:rPr lang="pl-PL" dirty="0"/>
              <a:t>Wydłużenie terminu do złożenia informacji o cenach transferowych do </a:t>
            </a:r>
            <a:r>
              <a:rPr lang="pl-PL" b="1" dirty="0"/>
              <a:t>30.09.2020 r</a:t>
            </a:r>
          </a:p>
          <a:p>
            <a:pPr lvl="0"/>
            <a:r>
              <a:rPr lang="pl-PL" dirty="0"/>
              <a:t>Wydłużenie terminu na zgłaszanie beneficjentów rzeczywistych do </a:t>
            </a:r>
            <a:r>
              <a:rPr lang="pl-PL" b="1" dirty="0"/>
              <a:t>lipca 2020 r. </a:t>
            </a:r>
          </a:p>
          <a:p>
            <a:pPr lvl="0"/>
            <a:r>
              <a:rPr lang="pl-PL" b="1" dirty="0"/>
              <a:t>Do 1 czerwca </a:t>
            </a:r>
            <a:r>
              <a:rPr lang="pl-PL" dirty="0"/>
              <a:t>przesunięty ma zostać termin wpłaty zaliczek na </a:t>
            </a:r>
            <a:r>
              <a:rPr lang="pl-PL" u="sng" dirty="0"/>
              <a:t>PIT</a:t>
            </a:r>
            <a:r>
              <a:rPr lang="pl-PL" dirty="0"/>
              <a:t> za marzec i kwiecień przez pracodawców i zleceniodawców. </a:t>
            </a:r>
          </a:p>
          <a:p>
            <a:pPr lvl="0"/>
            <a:r>
              <a:rPr lang="pl-PL" dirty="0"/>
              <a:t>Nowy JPK_V7 oraz matryca VAT wejdą w życie </a:t>
            </a:r>
            <a:r>
              <a:rPr lang="pl-PL" b="1" dirty="0"/>
              <a:t>najwcześniej 1 lipca. </a:t>
            </a:r>
          </a:p>
          <a:p>
            <a:pPr lvl="0"/>
            <a:r>
              <a:rPr lang="pl-PL" dirty="0"/>
              <a:t>Zmiany w </a:t>
            </a:r>
            <a:r>
              <a:rPr lang="pl-PL" b="1" dirty="0"/>
              <a:t>uldze na złe długi </a:t>
            </a:r>
            <a:r>
              <a:rPr lang="pl-PL" dirty="0"/>
              <a:t>i rozliczaniu strat podatkowych. </a:t>
            </a:r>
          </a:p>
          <a:p>
            <a:pPr lvl="0"/>
            <a:r>
              <a:rPr lang="pl-PL" dirty="0"/>
              <a:t>Wydłużenie terminu na złożenie zawiadomienia o dokonaniu płatności na rachunek spoza </a:t>
            </a:r>
            <a:r>
              <a:rPr lang="pl-PL" b="1" dirty="0"/>
              <a:t>„białej listy” do 14 dni.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304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2F38A-14E0-4667-A8A6-00435BD9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Należności podatkowe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0F6FE6-9CAD-4AA1-AC0C-11C37EA72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l-PL" dirty="0"/>
              <a:t>Przedłużenie stosowania stawki 5% i 8% w podatku do 30 czerwca 2020 r. w odniesieniu do towarów i usług wskazanych w wyliczeniu w art. 8 ust. 1 i 2 ustawy o zmianie ustawy o podatku od towarów i usług oraz niektórych innych ustaw, które dotycząc w szczególności książek, poligrafii, druku czy nośników sieciowych.</a:t>
            </a:r>
          </a:p>
          <a:p>
            <a:pPr lvl="0" algn="just"/>
            <a:r>
              <a:rPr lang="pl-PL" dirty="0"/>
              <a:t>Przedsiębiorcy będą mogli za zgodą nabywcy towaru udostępniać </a:t>
            </a:r>
            <a:r>
              <a:rPr lang="pl-PL" b="1" dirty="0"/>
              <a:t>mu paragon fiskalny lub fakturę z każdej sprzedaży w formie elektronicznej</a:t>
            </a:r>
            <a:r>
              <a:rPr lang="pl-PL" dirty="0"/>
              <a:t>.</a:t>
            </a:r>
          </a:p>
          <a:p>
            <a:pPr lvl="0" algn="just"/>
            <a:r>
              <a:rPr lang="pl-PL" dirty="0"/>
              <a:t>Możliwość </a:t>
            </a:r>
            <a:r>
              <a:rPr lang="pl-PL" b="1" dirty="0"/>
              <a:t>rezygnacji przez małych podatników z uproszczonej formy wpłacania zaliczek.</a:t>
            </a:r>
          </a:p>
          <a:p>
            <a:pPr lvl="0" algn="just"/>
            <a:r>
              <a:rPr lang="pl-PL" dirty="0"/>
              <a:t>Podatnik będzie mógł </a:t>
            </a:r>
            <a:r>
              <a:rPr lang="pl-PL" b="1" dirty="0"/>
              <a:t>odliczyć darowiznę </a:t>
            </a:r>
            <a:r>
              <a:rPr lang="pl-PL" dirty="0"/>
              <a:t>przekazaną na walkę z COVID-19. Rozwiązanie to dotyczy darowizny przekazanej od 1 stycznia 2020 r. do dnia 30 września 2020 r. na przeciwdziałanie COVID-19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826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D4FDAF-965D-468D-9481-F6ABDF5E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Należności podatkowe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422EC5-4321-4DC4-AE4B-11355EA5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l-PL" dirty="0"/>
              <a:t>Możliwość dokonania </a:t>
            </a:r>
            <a:r>
              <a:rPr lang="pl-PL" b="1" dirty="0"/>
              <a:t>jednorazowo odpisów amortyzacyjnych </a:t>
            </a:r>
            <a:r>
              <a:rPr lang="pl-PL" dirty="0"/>
              <a:t>od środków trwałych służących do produkcji maseczek, respiratorów czy środków do dezynfekcji.</a:t>
            </a:r>
          </a:p>
          <a:p>
            <a:pPr lvl="0"/>
            <a:r>
              <a:rPr lang="pl-PL" dirty="0"/>
              <a:t>Podatnik który w 2020 r. poniesie koszty kwalifikowane przy opracowywaniu produktów do walki z COVID-19 będzie mógł </a:t>
            </a:r>
            <a:r>
              <a:rPr lang="pl-PL" b="1" dirty="0"/>
              <a:t>odliczyć je od dochodu </a:t>
            </a:r>
            <a:r>
              <a:rPr lang="pl-PL" dirty="0"/>
              <a:t>będącego podstawą obliczenia zaliczki.</a:t>
            </a:r>
          </a:p>
          <a:p>
            <a:pPr lvl="0"/>
            <a:r>
              <a:rPr lang="pl-PL" b="1" dirty="0"/>
              <a:t>Podatnik podatku z kwalifikowanych praw własności intelektualnej </a:t>
            </a:r>
            <a:r>
              <a:rPr lang="pl-PL" dirty="0"/>
              <a:t>(np. prawo autorskie programu komputerowego, prawo patentu) który w 2020 r. osiągnie dochody w związku z prowadzeniem działań wykorzystywanych przeciwko COVID-19 będzie mógł stosować w trakcie roku podatkowego do opodatkowania tych dochodów stawkę podatku -5% przy obliczaniu zaliczek na podatek dochodowy.</a:t>
            </a:r>
          </a:p>
          <a:p>
            <a:pPr lvl="0"/>
            <a:r>
              <a:rPr lang="pl-PL" b="1" dirty="0"/>
              <a:t>Odroczenie do końca 2020 r. tzw. podatku handlowego</a:t>
            </a:r>
            <a:r>
              <a:rPr lang="pl-PL" dirty="0"/>
              <a:t> od sprzedaży detalicznej, do której zobligowane zostały od 1 lipca 2020 r. sklepy wielkopowierzchniowe.</a:t>
            </a:r>
          </a:p>
          <a:p>
            <a:pPr lvl="0"/>
            <a:r>
              <a:rPr lang="pl-PL" dirty="0"/>
              <a:t>Organy nie będą wszczynały postępowań podatkowych w przypadku, gdy zeznanie o wysokości osiągniętego dochodu oraz wpłata należnego podatku za 2019 r. nastąpi nie później niż do dnia 31 maja 2010 r. – nie będzie konieczne składanie czynnego żalu, jednak pozostaje obowiązek uiszczenia odsetek.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446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E1F73-0B5D-4325-80DC-5A16556A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Podatek dochodowy od osób 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70082D-8CFD-4A68-9096-17C9F3FD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Możliwość wstecznego rozliczania strat podatkowych w PIT i CIT.</a:t>
            </a:r>
            <a:r>
              <a:rPr lang="pl-PL" dirty="0"/>
              <a:t>  Stratę poniesioną w 2020 r. podatnicy będą mogli odliczyć od dochodu uzyskanego w 2019 r., przy czym nie więcej niż 5 milionów złotych. W tym celu, podatnicy złożą korektę zeznania za 2019 r. Będą tak mogły zrobić te osoby/spółki, których przychody osiągnięte w 2020 r. spadną o co najmniej 50% w stosunku do przychodów osiągniętych w 2019 r.</a:t>
            </a:r>
          </a:p>
          <a:p>
            <a:pPr lvl="0"/>
            <a:r>
              <a:rPr lang="pl-PL" dirty="0"/>
              <a:t>Przedłużenie </a:t>
            </a:r>
            <a:r>
              <a:rPr lang="pl-PL" b="1" dirty="0"/>
              <a:t>do 20.07.2020 </a:t>
            </a:r>
            <a:r>
              <a:rPr lang="pl-PL" dirty="0"/>
              <a:t>r. terminu płatności podatku od przychodów z budynków (przy spełnieniu dodatkowych wymogów).</a:t>
            </a:r>
          </a:p>
          <a:p>
            <a:pPr lvl="0"/>
            <a:r>
              <a:rPr lang="pl-PL" dirty="0"/>
              <a:t>Zwolnienie z obowiązku zwiększenia dochodu stanowiącego podstawę obliczenia zaliczki (25 ust. 19 pkt 2 ust. o CIT) (przy spełnieniu dodatkowych wymogów).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300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FBA1AE-5111-4920-BC11-FA7E580F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Zmiany w Kodeksie Spółek Handlowych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2355EA-B859-4BB2-A5E7-11FF5C4D0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471305"/>
              </p:ext>
            </p:extLst>
          </p:nvPr>
        </p:nvGraphicFramePr>
        <p:xfrm>
          <a:off x="218661" y="719666"/>
          <a:ext cx="11973339" cy="539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56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BD9721-95CD-4422-9CA6-A6EE8B2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Dodatkowe rozwiązania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DFA2DD-9496-44FD-AFEE-818544A61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pl-PL" dirty="0"/>
              <a:t>Możliwość złożenia wniosku do starosty o niedochodzenie należności (art. 15zzzf)</a:t>
            </a:r>
          </a:p>
          <a:p>
            <a:pPr lvl="0" algn="just"/>
            <a:r>
              <a:rPr lang="pl-PL" dirty="0"/>
              <a:t>Art. 31 f – zmiana określonych w umowie terminów spłaty kredytów dla mikro, małych i średnich przedsiębiorców, ze zobowiązaniem, że zmiana nie spowoduje pogorszenia sytuacji finansowej i gospodarczej kredytobiorcy; </a:t>
            </a:r>
          </a:p>
          <a:p>
            <a:pPr lvl="0" algn="just"/>
            <a:r>
              <a:rPr lang="pl-PL" dirty="0"/>
              <a:t>Obowiązek </a:t>
            </a:r>
            <a:r>
              <a:rPr lang="pl-PL" b="1" dirty="0"/>
              <a:t>informowania ZUS </a:t>
            </a:r>
            <a:r>
              <a:rPr lang="pl-PL" dirty="0"/>
              <a:t>o każdej umowie o dzieło, zawartej z osobą nie pozostającą w stosunku pracy.</a:t>
            </a:r>
          </a:p>
          <a:p>
            <a:pPr lvl="0" algn="just"/>
            <a:r>
              <a:rPr lang="pl-PL" dirty="0"/>
              <a:t>Przyznano możliwość udzielenia </a:t>
            </a:r>
            <a:r>
              <a:rPr lang="pl-PL" b="1" dirty="0"/>
              <a:t>wsparcia działalności twórczej lub artystycznej</a:t>
            </a:r>
            <a:r>
              <a:rPr lang="pl-PL" dirty="0"/>
              <a:t>.</a:t>
            </a:r>
          </a:p>
          <a:p>
            <a:pPr lvl="0" algn="just"/>
            <a:r>
              <a:rPr lang="pl-PL" dirty="0"/>
              <a:t>Przedłużono </a:t>
            </a:r>
            <a:r>
              <a:rPr lang="pl-PL" b="1" dirty="0"/>
              <a:t>ważność orzeczeń o niepełnosprawności oraz niezdolności do pracy</a:t>
            </a:r>
            <a:r>
              <a:rPr lang="pl-PL" dirty="0"/>
              <a:t>.</a:t>
            </a:r>
          </a:p>
          <a:p>
            <a:pPr lvl="0" algn="just"/>
            <a:r>
              <a:rPr lang="pl-PL" dirty="0"/>
              <a:t>Do zakończenia okresu epidemii oraz w okresie 30 dni po jego zakończeniu, możliwe jest prowadzenie przez placówki handlowego działalności obejmującej: rozładowywania, przyjmowania i ekspozycji na półkach sklepowych tzw. towarów pierwszej potrzeby.</a:t>
            </a:r>
          </a:p>
        </p:txBody>
      </p:sp>
    </p:spTree>
    <p:extLst>
      <p:ext uri="{BB962C8B-B14F-4D97-AF65-F5344CB8AC3E}">
        <p14:creationId xmlns:p14="http://schemas.microsoft.com/office/powerpoint/2010/main" val="411725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F9A531-0DF4-40D2-965D-C49B6B9B2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429768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l-PL" sz="6000" dirty="0"/>
              <a:t>Rozwiązania dla </a:t>
            </a:r>
            <a:r>
              <a:rPr lang="pl-PL" sz="6000" dirty="0" err="1"/>
              <a:t>Mikroprzedsiębiorców</a:t>
            </a:r>
            <a:r>
              <a:rPr lang="pl-PL" sz="6000" dirty="0"/>
              <a:t> (zatrudniających pracowników)</a:t>
            </a:r>
          </a:p>
        </p:txBody>
      </p:sp>
    </p:spTree>
    <p:extLst>
      <p:ext uri="{BB962C8B-B14F-4D97-AF65-F5344CB8AC3E}">
        <p14:creationId xmlns:p14="http://schemas.microsoft.com/office/powerpoint/2010/main" val="265005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E599E4A-C492-424F-BA0B-6E4EB77B0DC9}"/>
              </a:ext>
            </a:extLst>
          </p:cNvPr>
          <p:cNvSpPr txBox="1"/>
          <p:nvPr/>
        </p:nvSpPr>
        <p:spPr>
          <a:xfrm>
            <a:off x="323848" y="971550"/>
            <a:ext cx="1100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</a:rPr>
              <a:t>Zwolnienie z opłacania składek na ZUS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FEEAB22-B7BE-4835-A560-7EE1CA0CF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202230"/>
              </p:ext>
            </p:extLst>
          </p:nvPr>
        </p:nvGraphicFramePr>
        <p:xfrm>
          <a:off x="844549" y="880913"/>
          <a:ext cx="10480674" cy="606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23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C8DF002-1014-4A6E-923B-3BEFEAF2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1428750"/>
            <a:ext cx="9725025" cy="3124962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Rozwiązania przewidziane dla wszystkich przedsiębiorców w rozumieniu ustawy Prawo przedsiębiorców</a:t>
            </a:r>
          </a:p>
        </p:txBody>
      </p:sp>
    </p:spTree>
    <p:extLst>
      <p:ext uri="{BB962C8B-B14F-4D97-AF65-F5344CB8AC3E}">
        <p14:creationId xmlns:p14="http://schemas.microsoft.com/office/powerpoint/2010/main" val="230483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D2614-6706-4011-9D85-AD4584D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82650"/>
            <a:ext cx="10058400" cy="489585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</a:rPr>
              <a:t>Mikropożyczka do 5.000,00 zł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F51A08-A21E-402E-AACC-72C5757A6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357460"/>
              </p:ext>
            </p:extLst>
          </p:nvPr>
        </p:nvGraphicFramePr>
        <p:xfrm>
          <a:off x="894522" y="1127442"/>
          <a:ext cx="9772374" cy="537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4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0D5FF51-1FAA-44F0-9803-E22609B26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808" y="858343"/>
            <a:ext cx="10989365" cy="3554631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ea typeface="Verdana" panose="020B0604030504040204" pitchFamily="34" charset="0"/>
              </a:rPr>
              <a:t>Rozwiązania dla osób prowadzących jednoosobową działalność gospodarczą</a:t>
            </a:r>
          </a:p>
        </p:txBody>
      </p:sp>
    </p:spTree>
    <p:extLst>
      <p:ext uri="{BB962C8B-B14F-4D97-AF65-F5344CB8AC3E}">
        <p14:creationId xmlns:p14="http://schemas.microsoft.com/office/powerpoint/2010/main" val="155299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9760B-1C98-44C9-9739-D412C1B2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Ulgi przewidziane dla osób prowadzących jednoosobową działalność gospodarczą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A4D738-1D79-4CE8-803A-7B8CA81D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045989"/>
              </p:ext>
            </p:extLst>
          </p:nvPr>
        </p:nvGraphicFramePr>
        <p:xfrm>
          <a:off x="1256030" y="2095500"/>
          <a:ext cx="9740900" cy="408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154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BF9D1-9E5B-495D-8AF9-B9D3BA56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23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Zwolnienie z obowiązku opłacania ZUS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ADA95A-D7FF-48DD-8331-10CBB211C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84825"/>
              </p:ext>
            </p:extLst>
          </p:nvPr>
        </p:nvGraphicFramePr>
        <p:xfrm>
          <a:off x="76201" y="1066800"/>
          <a:ext cx="6759574" cy="526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CF2188-568C-40FC-8866-6BFB75DAB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969913"/>
              </p:ext>
            </p:extLst>
          </p:nvPr>
        </p:nvGraphicFramePr>
        <p:xfrm>
          <a:off x="6943724" y="1854516"/>
          <a:ext cx="5172075" cy="367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028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48854-C838-492A-80CF-3E5E4122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Zwolnienie z obowiązku opłacania ZUS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EF30B8-DA6E-4892-BF61-5461ACFB4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646195"/>
              </p:ext>
            </p:extLst>
          </p:nvPr>
        </p:nvGraphicFramePr>
        <p:xfrm>
          <a:off x="1209675" y="1994535"/>
          <a:ext cx="9439275" cy="416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196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601C7-D33A-4E84-9594-68797E9C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Dofinansowanie na prowadzenie działalności dla osób samozatrudnionych – dla przedsiębiorcy nie zatrudniającego pracowników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330A2C-91BA-4EB2-B9D5-072BF4A51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234959"/>
              </p:ext>
            </p:extLst>
          </p:nvPr>
        </p:nvGraphicFramePr>
        <p:xfrm>
          <a:off x="1019174" y="2009775"/>
          <a:ext cx="10058400" cy="432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31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E869A-5FF9-4A65-8A85-B3B0D658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Świadczenie postojowe dla osób wykonujących umowy cywilnoprawne, inną umowę o świadczenie usług lub umowę o dzieło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7E145D-1C8F-4653-8B98-B24EFB7F4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160863"/>
              </p:ext>
            </p:extLst>
          </p:nvPr>
        </p:nvGraphicFramePr>
        <p:xfrm>
          <a:off x="485774" y="1943100"/>
          <a:ext cx="7350125" cy="42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8CF4F3F-9931-4FF0-905A-08227778F130}"/>
              </a:ext>
            </a:extLst>
          </p:cNvPr>
          <p:cNvSpPr txBox="1"/>
          <p:nvPr/>
        </p:nvSpPr>
        <p:spPr>
          <a:xfrm>
            <a:off x="8077200" y="2164080"/>
            <a:ext cx="3952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Świadczenie postojowe przysługuje w wysokości 80% minimalnego wynagrodzenia za pracę. </a:t>
            </a:r>
          </a:p>
          <a:p>
            <a:pPr algn="just"/>
            <a:r>
              <a:rPr lang="pl-PL" dirty="0"/>
              <a:t>Jednak w sytuacji, gdy suma przychodów z umów cywilnoprawnych, która została uzyskana w miesiącu poprzedzającym miesiąc, w którym złożono wniosek, wynosi mniej niż 50% kwoty minimalnego wynagrodzenia za pracę, świadczenie przysługuje w wysokości sumy wynagrodzeń z tytułu umów.</a:t>
            </a:r>
          </a:p>
        </p:txBody>
      </p:sp>
    </p:spTree>
    <p:extLst>
      <p:ext uri="{BB962C8B-B14F-4D97-AF65-F5344CB8AC3E}">
        <p14:creationId xmlns:p14="http://schemas.microsoft.com/office/powerpoint/2010/main" val="278271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FC168-74EA-4AD9-85AB-847216C5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2315"/>
            <a:ext cx="10058400" cy="68008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Świadczenie postojowe dla </a:t>
            </a:r>
            <a:r>
              <a:rPr lang="pl-PL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j.d.g</a:t>
            </a:r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79D6B6-1EE6-4D7D-BCFA-00F90FA71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035111"/>
              </p:ext>
            </p:extLst>
          </p:nvPr>
        </p:nvGraphicFramePr>
        <p:xfrm>
          <a:off x="0" y="1946275"/>
          <a:ext cx="12144375" cy="606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71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ABD30-0305-4D26-A24C-910C7BF8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10058400" cy="470535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Przestój/obniżony wymiar czasu pracy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8D8AA3-F2B5-4427-BC69-1D0959986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275030"/>
              </p:ext>
            </p:extLst>
          </p:nvPr>
        </p:nvGraphicFramePr>
        <p:xfrm>
          <a:off x="990600" y="1933575"/>
          <a:ext cx="10163175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45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5DBD01-46FF-48AC-AD79-0BF88D26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300" b="1" dirty="0">
                <a:latin typeface="Verdana" panose="020B0604030504040204" pitchFamily="34" charset="0"/>
                <a:ea typeface="Verdana" panose="020B0604030504040204" pitchFamily="34" charset="0"/>
              </a:rPr>
              <a:t>Przestój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05C31-F47B-47A9-8E3C-00D94F454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201612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Pracownikowi objętemu przestojem ekonomicznym pracodawca wypłaca wynagrodzenie obniżone nie więcej niż̇ o 50%, ale nie niższe jednak niż̇ w wysokości minimalnego wynagrodzenia za pracę ustalanego na podstawie przepisów o minimalnym wynagrodzeniu za pracę, z uwzględnieniem wymiaru czasu pracy – wynagrodzenie to jest dofinansowywane ze środków Funduszu Gwarantowanych Świadczeń Pracowniczych, w wysokości 50% minimalnego wynagrodzenia za pracę. </a:t>
            </a:r>
          </a:p>
          <a:p>
            <a:pPr algn="just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581F36-CFE5-4032-8E87-05148D3F79B3}"/>
              </a:ext>
            </a:extLst>
          </p:cNvPr>
          <p:cNvSpPr txBox="1"/>
          <p:nvPr/>
        </p:nvSpPr>
        <p:spPr>
          <a:xfrm>
            <a:off x="2428875" y="4124326"/>
            <a:ext cx="7096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a typeface="Verdana" panose="020B0604030504040204" pitchFamily="34" charset="0"/>
              </a:rPr>
              <a:t>PRZYKŁAD:</a:t>
            </a:r>
          </a:p>
          <a:p>
            <a:endParaRPr lang="pl-PL" dirty="0">
              <a:ea typeface="Verdana" panose="020B0604030504040204" pitchFamily="34" charset="0"/>
            </a:endParaRPr>
          </a:p>
          <a:p>
            <a:r>
              <a:rPr lang="pl-PL" dirty="0">
                <a:ea typeface="Verdana" panose="020B0604030504040204" pitchFamily="34" charset="0"/>
              </a:rPr>
              <a:t>Wynagrodzenie – 5.200,00 zł </a:t>
            </a:r>
          </a:p>
          <a:p>
            <a:r>
              <a:rPr lang="pl-PL" dirty="0">
                <a:ea typeface="Verdana" panose="020B0604030504040204" pitchFamily="34" charset="0"/>
              </a:rPr>
              <a:t>Wynagrodzenie przestojowe – 2.600,00 zł </a:t>
            </a:r>
          </a:p>
          <a:p>
            <a:r>
              <a:rPr lang="pl-PL" dirty="0">
                <a:ea typeface="Verdana" panose="020B0604030504040204" pitchFamily="34" charset="0"/>
              </a:rPr>
              <a:t>Koszt pracodawcy – 1.300,00 zł brutto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5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681CE-4C49-46E7-B86B-0B02305B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Obniżenie wymiaru czasu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0A7D03-5F61-493B-BEFD-9497B963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265429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Można ograniczyć wymiar czasu pracy o 20 %, nie więcej niż do 0,5 etatu, z zastrzeżeniem, że wynagrodzenie nie może być niższe niż̇ minimalne wynagrodzenie za pracę ustalone na podstawie przepisów o minimalnym wynagrodzeniu za pracę, z uwzględnieniem wymiaru czasu pracy. </a:t>
            </a:r>
          </a:p>
          <a:p>
            <a:pPr algn="just"/>
            <a:r>
              <a:rPr lang="pl-PL" dirty="0"/>
              <a:t>Wynagrodzenie w okresie obniżenia wymiaru czasu pracy jest dofinansowywane z Funduszu Gwarantowanych Świadczeń Pracowniczych do wysokości połowy wynagrodzenia, nie więcej niż 40% przeciętnego miesięcznego wynagrodzenia (5.198,58 x 40% = 2.079,43 zł). </a:t>
            </a:r>
          </a:p>
          <a:p>
            <a:pPr algn="just"/>
            <a:r>
              <a:rPr lang="pl-PL" dirty="0"/>
              <a:t>Brak dofinansowania do wynagrodzenia pracowników zarabiających pow. 15.595,74 zł. 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BEABA17-3C2F-42C0-9B13-F900A70127B2}"/>
              </a:ext>
            </a:extLst>
          </p:cNvPr>
          <p:cNvSpPr txBox="1"/>
          <p:nvPr/>
        </p:nvSpPr>
        <p:spPr>
          <a:xfrm>
            <a:off x="1924050" y="4598075"/>
            <a:ext cx="7419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PRZYKŁAD:</a:t>
            </a:r>
          </a:p>
          <a:p>
            <a:r>
              <a:rPr lang="pl-PL" sz="1200" dirty="0"/>
              <a:t>W praktyce (dla pracownika zarabiającego 1,5 pensji minimalnej): </a:t>
            </a:r>
          </a:p>
          <a:p>
            <a:r>
              <a:rPr lang="pl-PL" sz="1200" dirty="0"/>
              <a:t>1,5 x 2.600 = 3.900 brutto</a:t>
            </a:r>
          </a:p>
          <a:p>
            <a:r>
              <a:rPr lang="pl-PL" sz="1200" dirty="0"/>
              <a:t>Obniżamy o 20% – zostaje 3.120 zł</a:t>
            </a:r>
          </a:p>
          <a:p>
            <a:r>
              <a:rPr lang="pl-PL" sz="1200" dirty="0"/>
              <a:t>Państwo dopłaca połowę – 1.560 zł </a:t>
            </a:r>
          </a:p>
          <a:p>
            <a:r>
              <a:rPr lang="pl-PL" sz="1200" dirty="0"/>
              <a:t>Po stronie pracodawcy – 1.560 zł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901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24076E-44B6-4461-A4AA-1A861747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Porozumienie z zakładową organizacją związkową lub przedstawicielami przedsiębiorców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91F71E-6200-4BD7-B057-FA6499351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0602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7AE4BB5-9C81-4934-82BC-1A996C9126CB}"/>
              </a:ext>
            </a:extLst>
          </p:cNvPr>
          <p:cNvSpPr txBox="1"/>
          <p:nvPr/>
        </p:nvSpPr>
        <p:spPr>
          <a:xfrm>
            <a:off x="2438179" y="5277678"/>
            <a:ext cx="821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Wniosek należy złożyć do </a:t>
            </a:r>
            <a:r>
              <a:rPr lang="pl-PL" b="1" dirty="0"/>
              <a:t>WUP</a:t>
            </a:r>
            <a:r>
              <a:rPr lang="pl-PL" dirty="0"/>
              <a:t> w formie papierowej lub elektronicznej</a:t>
            </a:r>
          </a:p>
        </p:txBody>
      </p:sp>
    </p:spTree>
    <p:extLst>
      <p:ext uri="{BB962C8B-B14F-4D97-AF65-F5344CB8AC3E}">
        <p14:creationId xmlns:p14="http://schemas.microsoft.com/office/powerpoint/2010/main" val="280346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0766E-E63A-4925-B598-1C635204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</a:rPr>
              <a:t>Środki z Funduszu Gwarantowanych Świadczeń Pracowniczych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6A4B5F-6830-4A54-894B-F60564B21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89443"/>
              </p:ext>
            </p:extLst>
          </p:nvPr>
        </p:nvGraphicFramePr>
        <p:xfrm>
          <a:off x="2193925" y="1857375"/>
          <a:ext cx="7483475" cy="447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31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98757-C656-4580-9DB1-DF25EC37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Dofinansowanie kosztów wynagrodzeń </a:t>
            </a:r>
            <a:b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przez starostę na wypadek spadku obrotów </a:t>
            </a:r>
            <a:b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(dot. mikro, małych i średnich przedsiębiorstw)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81D0C8-3914-4BF9-A143-7679CFE17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444611"/>
              </p:ext>
            </p:extLst>
          </p:nvPr>
        </p:nvGraphicFramePr>
        <p:xfrm>
          <a:off x="1903895" y="2037522"/>
          <a:ext cx="8384209" cy="431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35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0BFA2F-4C9E-418E-87CF-28A3F683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latin typeface="Verdana" panose="020B0604030504040204" pitchFamily="34" charset="0"/>
                <a:ea typeface="Verdana" panose="020B0604030504040204" pitchFamily="34" charset="0"/>
              </a:rPr>
              <a:t>Badania lekarskie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F30272-A251-4BEE-9394-F1A8F72F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l-PL" sz="2000" dirty="0"/>
              <a:t>Wprowadzono </a:t>
            </a:r>
            <a:r>
              <a:rPr lang="pl-PL" sz="2000" b="1" dirty="0"/>
              <a:t>zawieszenie obowiązku wykonywania</a:t>
            </a:r>
            <a:r>
              <a:rPr lang="pl-PL" sz="2000" dirty="0"/>
              <a:t>: </a:t>
            </a:r>
            <a:endParaRPr lang="pl-PL" sz="3200" dirty="0"/>
          </a:p>
          <a:p>
            <a:pPr lvl="1" algn="just"/>
            <a:r>
              <a:rPr lang="pl-PL" sz="2000" dirty="0"/>
              <a:t>Okresowych badań lekarskich pracowników, przy czym należy wykonać je w okresie 60 dni, od dnia odwołania stanu epidemii; </a:t>
            </a:r>
          </a:p>
          <a:p>
            <a:pPr lvl="1" algn="just"/>
            <a:r>
              <a:rPr lang="pl-PL" sz="2000" dirty="0"/>
              <a:t>Okresowych badań lekarskich i psychologicznych kierowców. </a:t>
            </a:r>
          </a:p>
          <a:p>
            <a:pPr lvl="0" algn="just"/>
            <a:r>
              <a:rPr lang="pl-PL" sz="2000" dirty="0"/>
              <a:t>Badania wstępne i kontrolne nie są zawieszone, przy czym orzeczenie będzie mógł wydać inny lekarz (orzeczenie takie traci moc w </a:t>
            </a:r>
            <a:r>
              <a:rPr lang="pl-PL" sz="2000" b="1" dirty="0"/>
              <a:t>terminie 30 dni</a:t>
            </a:r>
            <a:r>
              <a:rPr lang="pl-PL" sz="2000" dirty="0"/>
              <a:t>, od odwołania stanu epidemii), orzeczenie takie (wydane przez innego lekarza, włącza się do akt osobowych) </a:t>
            </a:r>
            <a:endParaRPr lang="pl-PL" sz="3200" dirty="0"/>
          </a:p>
          <a:p>
            <a:pPr lvl="0" algn="just"/>
            <a:r>
              <a:rPr lang="pl-PL" sz="2000" dirty="0"/>
              <a:t>Orzeczenie lekarskie (w ramach wstępnych, okresowych i kontrolnych badań), których ważność upłynęła po dniu 7 marca 2020 r. zachowują ważność, </a:t>
            </a:r>
            <a:r>
              <a:rPr lang="pl-PL" sz="2000" b="1" dirty="0"/>
              <a:t>nie dłużej niż 60 dni</a:t>
            </a:r>
            <a:r>
              <a:rPr lang="pl-PL" sz="2000" dirty="0"/>
              <a:t>, po uchyleniu stanu epidemii</a:t>
            </a:r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57485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0_TF56160789" id="{BDE116AA-681C-4638-AEB2-682824065479}" vid="{2F3FF7EA-DCF5-44DD-BF49-13663F4766C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{C408E02F-860E-493A-8DD4-C18A4ED24971}tf56160789</Template>
  <TotalTime>0</TotalTime>
  <Words>2166</Words>
  <Application>Microsoft Macintosh PowerPoint</Application>
  <PresentationFormat>Panoramiczny</PresentationFormat>
  <Paragraphs>150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Bookman Old Style</vt:lpstr>
      <vt:lpstr>Calibri</vt:lpstr>
      <vt:lpstr>Franklin Gothic Book</vt:lpstr>
      <vt:lpstr>Verdana</vt:lpstr>
      <vt:lpstr>1_RetrospectVTI</vt:lpstr>
      <vt:lpstr>Tarcza antykryzysowa – wsparcie dla przedsiębiorców w związku z epidemią SARS CoV-2</vt:lpstr>
      <vt:lpstr>Rozwiązania przewidziane dla wszystkich przedsiębiorców w rozumieniu ustawy Prawo przedsiębiorców</vt:lpstr>
      <vt:lpstr>Przestój/obniżony wymiar czasu pracy</vt:lpstr>
      <vt:lpstr>Przestój</vt:lpstr>
      <vt:lpstr>Obniżenie wymiaru czasu pracy</vt:lpstr>
      <vt:lpstr>Porozumienie z zakładową organizacją związkową lub przedstawicielami przedsiębiorców</vt:lpstr>
      <vt:lpstr>Środki z Funduszu Gwarantowanych Świadczeń Pracowniczych</vt:lpstr>
      <vt:lpstr>Dofinansowanie kosztów wynagrodzeń  przez starostę na wypadek spadku obrotów  (dot. mikro, małych i średnich przedsiębiorstw)</vt:lpstr>
      <vt:lpstr>Badania lekarskie</vt:lpstr>
      <vt:lpstr>Dodatkowe uprawnienia przedsiębiorcy</vt:lpstr>
      <vt:lpstr>Nieruchomości</vt:lpstr>
      <vt:lpstr>Należności podatkowe</vt:lpstr>
      <vt:lpstr>Należności podatkowe</vt:lpstr>
      <vt:lpstr>Należności podatkowe</vt:lpstr>
      <vt:lpstr>Podatek dochodowy od osób prawnych</vt:lpstr>
      <vt:lpstr>Zmiany w Kodeksie Spółek Handlowych</vt:lpstr>
      <vt:lpstr>Dodatkowe rozwiązania</vt:lpstr>
      <vt:lpstr>Rozwiązania dla Mikroprzedsiębiorców (zatrudniających pracowników)</vt:lpstr>
      <vt:lpstr>Prezentacja programu PowerPoint</vt:lpstr>
      <vt:lpstr>Mikropożyczka do 5.000,00 zł</vt:lpstr>
      <vt:lpstr>Rozwiązania dla osób prowadzących jednoosobową działalność gospodarczą</vt:lpstr>
      <vt:lpstr>Ulgi przewidziane dla osób prowadzących jednoosobową działalność gospodarczą</vt:lpstr>
      <vt:lpstr>Zwolnienie z obowiązku opłacania ZUS </vt:lpstr>
      <vt:lpstr>Zwolnienie z obowiązku opłacania ZUS</vt:lpstr>
      <vt:lpstr>Dofinansowanie na prowadzenie działalności dla osób samozatrudnionych – dla przedsiębiorcy nie zatrudniającego pracowników</vt:lpstr>
      <vt:lpstr>Świadczenie postojowe dla osób wykonujących umowy cywilnoprawne, inną umowę o świadczenie usług lub umowę o dzieło</vt:lpstr>
      <vt:lpstr>Świadczenie postojowe dla j.d.g.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2020-04-06T09:35:29Z</dcterms:created>
  <dcterms:modified xsi:type="dcterms:W3CDTF">2020-04-08T18:18:50Z</dcterms:modified>
</cp:coreProperties>
</file>